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3918"/>
    <a:srgbClr val="FFCD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6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字型, 文字, 圖形, 螢幕擷取畫面 的圖片&#10;&#10;自動產生的描述">
            <a:extLst>
              <a:ext uri="{FF2B5EF4-FFF2-40B4-BE49-F238E27FC236}">
                <a16:creationId xmlns:a16="http://schemas.microsoft.com/office/drawing/2014/main" id="{E2F64549-2C2D-ED26-9485-EFFF13604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79" y="9489815"/>
            <a:ext cx="1028701" cy="35071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EC0D4A23-97E6-1DFD-999F-9B4A67C2BF90}"/>
              </a:ext>
            </a:extLst>
          </p:cNvPr>
          <p:cNvSpPr txBox="1"/>
          <p:nvPr userDrawn="1"/>
        </p:nvSpPr>
        <p:spPr>
          <a:xfrm>
            <a:off x="4851400" y="9585167"/>
            <a:ext cx="936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>
                <a:solidFill>
                  <a:srgbClr val="4A3918"/>
                </a:solidFill>
                <a:latin typeface="jf金萱那提2.0 三分糖" panose="020B0400000000000000" pitchFamily="34" charset="-120"/>
                <a:ea typeface="jf金萱那提2.0 三分糖" panose="020B0400000000000000" pitchFamily="34" charset="-120"/>
              </a:rPr>
              <a:t>讀特原創 ╳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E585ED4-D796-7C2F-2A7F-A844890A924B}"/>
              </a:ext>
            </a:extLst>
          </p:cNvPr>
          <p:cNvSpPr txBox="1"/>
          <p:nvPr userDrawn="1"/>
        </p:nvSpPr>
        <p:spPr>
          <a:xfrm>
            <a:off x="121920" y="173523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solidFill>
                  <a:srgbClr val="4A3918"/>
                </a:solidFill>
                <a:latin typeface="jf金萱那提2.0 八分糖" panose="020B0900000000000000" pitchFamily="34" charset="-120"/>
                <a:ea typeface="jf金萱那提2.0 八分糖" panose="020B0900000000000000" pitchFamily="34" charset="-120"/>
              </a:rPr>
              <a:t>加法計算練習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EF9A969-1FBA-DB86-6CD6-89D47F165A59}"/>
              </a:ext>
            </a:extLst>
          </p:cNvPr>
          <p:cNvSpPr txBox="1"/>
          <p:nvPr userDrawn="1"/>
        </p:nvSpPr>
        <p:spPr>
          <a:xfrm>
            <a:off x="4451290" y="20430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rgbClr val="4A3918"/>
                </a:solidFill>
                <a:latin typeface="takumi-syokeifont-B" panose="02000609000000000000" pitchFamily="49" charset="-128"/>
                <a:ea typeface="takumi-syokeifont-B" panose="02000609000000000000" pitchFamily="49" charset="-128"/>
              </a:rPr>
              <a:t>姓名：</a:t>
            </a:r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6B891762-FD62-8AC2-1D74-7C90B6CC0109}"/>
              </a:ext>
            </a:extLst>
          </p:cNvPr>
          <p:cNvCxnSpPr/>
          <p:nvPr userDrawn="1"/>
        </p:nvCxnSpPr>
        <p:spPr>
          <a:xfrm>
            <a:off x="5147308" y="468490"/>
            <a:ext cx="1607820" cy="0"/>
          </a:xfrm>
          <a:prstGeom prst="line">
            <a:avLst/>
          </a:prstGeom>
          <a:ln w="12700">
            <a:solidFill>
              <a:srgbClr val="4A39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D604D6F-CC04-9ACD-F31B-8F9764FECA1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733989233"/>
              </p:ext>
            </p:extLst>
          </p:nvPr>
        </p:nvGraphicFramePr>
        <p:xfrm>
          <a:off x="112396" y="825499"/>
          <a:ext cx="6633208" cy="87386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6604">
                  <a:extLst>
                    <a:ext uri="{9D8B030D-6E8A-4147-A177-3AD203B41FA5}">
                      <a16:colId xmlns:a16="http://schemas.microsoft.com/office/drawing/2014/main" val="68549950"/>
                    </a:ext>
                  </a:extLst>
                </a:gridCol>
                <a:gridCol w="3316604">
                  <a:extLst>
                    <a:ext uri="{9D8B030D-6E8A-4147-A177-3AD203B41FA5}">
                      <a16:colId xmlns:a16="http://schemas.microsoft.com/office/drawing/2014/main" val="3465855384"/>
                    </a:ext>
                  </a:extLst>
                </a:gridCol>
              </a:tblGrid>
              <a:tr h="291288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5207702"/>
                  </a:ext>
                </a:extLst>
              </a:tr>
              <a:tr h="2912881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2447492"/>
                  </a:ext>
                </a:extLst>
              </a:tr>
              <a:tr h="2912881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1288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0971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5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字型, 文字, 圖形, 螢幕擷取畫面 的圖片&#10;&#10;自動產生的描述">
            <a:extLst>
              <a:ext uri="{FF2B5EF4-FFF2-40B4-BE49-F238E27FC236}">
                <a16:creationId xmlns:a16="http://schemas.microsoft.com/office/drawing/2014/main" id="{E2F64549-2C2D-ED26-9485-EFFF13604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79" y="9489815"/>
            <a:ext cx="1028701" cy="35071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EC0D4A23-97E6-1DFD-999F-9B4A67C2BF90}"/>
              </a:ext>
            </a:extLst>
          </p:cNvPr>
          <p:cNvSpPr txBox="1"/>
          <p:nvPr userDrawn="1"/>
        </p:nvSpPr>
        <p:spPr>
          <a:xfrm>
            <a:off x="4851400" y="9585167"/>
            <a:ext cx="936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>
                <a:solidFill>
                  <a:srgbClr val="4A3918"/>
                </a:solidFill>
                <a:latin typeface="jf金萱那提2.0 三分糖" panose="020B0400000000000000" pitchFamily="34" charset="-120"/>
                <a:ea typeface="jf金萱那提2.0 三分糖" panose="020B0400000000000000" pitchFamily="34" charset="-120"/>
              </a:rPr>
              <a:t>讀特原創 ╳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E585ED4-D796-7C2F-2A7F-A844890A924B}"/>
              </a:ext>
            </a:extLst>
          </p:cNvPr>
          <p:cNvSpPr txBox="1"/>
          <p:nvPr userDrawn="1"/>
        </p:nvSpPr>
        <p:spPr>
          <a:xfrm>
            <a:off x="121920" y="173523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solidFill>
                  <a:srgbClr val="4A3918"/>
                </a:solidFill>
                <a:latin typeface="jf金萱那提2.0 八分糖" panose="020B0900000000000000" pitchFamily="34" charset="-120"/>
                <a:ea typeface="jf金萱那提2.0 八分糖" panose="020B0900000000000000" pitchFamily="34" charset="-120"/>
              </a:rPr>
              <a:t>加法計算練習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EF9A969-1FBA-DB86-6CD6-89D47F165A59}"/>
              </a:ext>
            </a:extLst>
          </p:cNvPr>
          <p:cNvSpPr txBox="1"/>
          <p:nvPr userDrawn="1"/>
        </p:nvSpPr>
        <p:spPr>
          <a:xfrm>
            <a:off x="4451290" y="20430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rgbClr val="4A3918"/>
                </a:solidFill>
                <a:latin typeface="takumi-syokeifont-B" panose="02000609000000000000" pitchFamily="49" charset="-128"/>
                <a:ea typeface="takumi-syokeifont-B" panose="02000609000000000000" pitchFamily="49" charset="-128"/>
              </a:rPr>
              <a:t>姓名：</a:t>
            </a:r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6B891762-FD62-8AC2-1D74-7C90B6CC0109}"/>
              </a:ext>
            </a:extLst>
          </p:cNvPr>
          <p:cNvCxnSpPr/>
          <p:nvPr userDrawn="1"/>
        </p:nvCxnSpPr>
        <p:spPr>
          <a:xfrm>
            <a:off x="5147308" y="468490"/>
            <a:ext cx="1607820" cy="0"/>
          </a:xfrm>
          <a:prstGeom prst="line">
            <a:avLst/>
          </a:prstGeom>
          <a:ln w="12700">
            <a:solidFill>
              <a:srgbClr val="4A39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C25B994-927E-11BD-A56D-1F90706F4DE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21688952"/>
              </p:ext>
            </p:extLst>
          </p:nvPr>
        </p:nvGraphicFramePr>
        <p:xfrm>
          <a:off x="121920" y="718879"/>
          <a:ext cx="6652260" cy="8818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7420">
                  <a:extLst>
                    <a:ext uri="{9D8B030D-6E8A-4147-A177-3AD203B41FA5}">
                      <a16:colId xmlns:a16="http://schemas.microsoft.com/office/drawing/2014/main" val="626393833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93753388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2862765249"/>
                    </a:ext>
                  </a:extLst>
                </a:gridCol>
              </a:tblGrid>
              <a:tr h="176361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475711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5386474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5960897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3288903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7748766"/>
                  </a:ext>
                </a:extLst>
              </a:tr>
            </a:tbl>
          </a:graphicData>
        </a:graphic>
      </p:graphicFrame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D987D576-D2E7-BEDC-7F63-00230FA438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1A7902E5-6929-1D3B-F452-B368D2DE0F1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1372" y="770404"/>
            <a:ext cx="359908" cy="359908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A719255B-FDB4-970B-5774-F6AC6381C871}"/>
              </a:ext>
            </a:extLst>
          </p:cNvPr>
          <p:cNvSpPr txBox="1"/>
          <p:nvPr userDrawn="1"/>
        </p:nvSpPr>
        <p:spPr>
          <a:xfrm>
            <a:off x="1195314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A8AD86A-8099-EB29-AE92-1BE6FD49FECC}"/>
              </a:ext>
            </a:extLst>
          </p:cNvPr>
          <p:cNvSpPr txBox="1"/>
          <p:nvPr userDrawn="1"/>
        </p:nvSpPr>
        <p:spPr>
          <a:xfrm>
            <a:off x="1415086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3D8BB171-9326-7931-CE88-41C2251B8B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83580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F175BD36-B70D-DB22-4DCC-D38A634AE8A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3032" y="770404"/>
            <a:ext cx="359908" cy="359908"/>
          </a:xfrm>
          <a:prstGeom prst="rect">
            <a:avLst/>
          </a:prstGeom>
        </p:spPr>
      </p:pic>
      <p:sp>
        <p:nvSpPr>
          <p:cNvPr id="18" name="文字方塊 17">
            <a:extLst>
              <a:ext uri="{FF2B5EF4-FFF2-40B4-BE49-F238E27FC236}">
                <a16:creationId xmlns:a16="http://schemas.microsoft.com/office/drawing/2014/main" id="{10414954-FE22-C64F-AFA4-FD8967C9CE8E}"/>
              </a:ext>
            </a:extLst>
          </p:cNvPr>
          <p:cNvSpPr txBox="1"/>
          <p:nvPr userDrawn="1"/>
        </p:nvSpPr>
        <p:spPr>
          <a:xfrm>
            <a:off x="3456974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3D0CCD8-2929-E3F9-228A-B588B273CDD3}"/>
              </a:ext>
            </a:extLst>
          </p:cNvPr>
          <p:cNvSpPr txBox="1"/>
          <p:nvPr userDrawn="1"/>
        </p:nvSpPr>
        <p:spPr>
          <a:xfrm>
            <a:off x="3676746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0" name="文字版面配置區 5">
            <a:extLst>
              <a:ext uri="{FF2B5EF4-FFF2-40B4-BE49-F238E27FC236}">
                <a16:creationId xmlns:a16="http://schemas.microsoft.com/office/drawing/2014/main" id="{2E77EEE8-5F6B-06D6-92AC-A648A0ED75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84988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1C0C82E6-7C76-C0C9-787C-34AF72CEE9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4440" y="770404"/>
            <a:ext cx="359908" cy="359908"/>
          </a:xfrm>
          <a:prstGeom prst="rect">
            <a:avLst/>
          </a:prstGeom>
        </p:spPr>
      </p:pic>
      <p:sp>
        <p:nvSpPr>
          <p:cNvPr id="22" name="文字方塊 21">
            <a:extLst>
              <a:ext uri="{FF2B5EF4-FFF2-40B4-BE49-F238E27FC236}">
                <a16:creationId xmlns:a16="http://schemas.microsoft.com/office/drawing/2014/main" id="{4AA6156A-AE06-2B5F-C46C-BF8806C65B42}"/>
              </a:ext>
            </a:extLst>
          </p:cNvPr>
          <p:cNvSpPr txBox="1"/>
          <p:nvPr userDrawn="1"/>
        </p:nvSpPr>
        <p:spPr>
          <a:xfrm>
            <a:off x="5658382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47D1AFE-5B84-4F03-A3CB-EA396E242E60}"/>
              </a:ext>
            </a:extLst>
          </p:cNvPr>
          <p:cNvSpPr txBox="1"/>
          <p:nvPr userDrawn="1"/>
        </p:nvSpPr>
        <p:spPr>
          <a:xfrm>
            <a:off x="5878154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4" name="文字版面配置區 5">
            <a:extLst>
              <a:ext uri="{FF2B5EF4-FFF2-40B4-BE49-F238E27FC236}">
                <a16:creationId xmlns:a16="http://schemas.microsoft.com/office/drawing/2014/main" id="{BB7BB85D-E0EC-CE9E-EAEE-98CC46C9A7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25" name="圖片 24">
            <a:extLst>
              <a:ext uri="{FF2B5EF4-FFF2-40B4-BE49-F238E27FC236}">
                <a16:creationId xmlns:a16="http://schemas.microsoft.com/office/drawing/2014/main" id="{BD852823-7067-D277-ECF5-038F23B259A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1372" y="2696740"/>
            <a:ext cx="359908" cy="359908"/>
          </a:xfrm>
          <a:prstGeom prst="rect">
            <a:avLst/>
          </a:prstGeom>
        </p:spPr>
      </p:pic>
      <p:sp>
        <p:nvSpPr>
          <p:cNvPr id="26" name="文字方塊 25">
            <a:extLst>
              <a:ext uri="{FF2B5EF4-FFF2-40B4-BE49-F238E27FC236}">
                <a16:creationId xmlns:a16="http://schemas.microsoft.com/office/drawing/2014/main" id="{E2A1000D-1CB5-FE16-4630-D9A594A7989D}"/>
              </a:ext>
            </a:extLst>
          </p:cNvPr>
          <p:cNvSpPr txBox="1"/>
          <p:nvPr userDrawn="1"/>
        </p:nvSpPr>
        <p:spPr>
          <a:xfrm>
            <a:off x="1415086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7" name="文字版面配置區 5">
            <a:extLst>
              <a:ext uri="{FF2B5EF4-FFF2-40B4-BE49-F238E27FC236}">
                <a16:creationId xmlns:a16="http://schemas.microsoft.com/office/drawing/2014/main" id="{1E342821-BC30-74EA-4177-2C6B863F3D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3580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28" name="圖片 27">
            <a:extLst>
              <a:ext uri="{FF2B5EF4-FFF2-40B4-BE49-F238E27FC236}">
                <a16:creationId xmlns:a16="http://schemas.microsoft.com/office/drawing/2014/main" id="{064ADAA0-0412-9DE7-D8A5-0FC72449B23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3032" y="2696740"/>
            <a:ext cx="359908" cy="359908"/>
          </a:xfrm>
          <a:prstGeom prst="rect">
            <a:avLst/>
          </a:prstGeom>
        </p:spPr>
      </p:pic>
      <p:sp>
        <p:nvSpPr>
          <p:cNvPr id="29" name="文字方塊 28">
            <a:extLst>
              <a:ext uri="{FF2B5EF4-FFF2-40B4-BE49-F238E27FC236}">
                <a16:creationId xmlns:a16="http://schemas.microsoft.com/office/drawing/2014/main" id="{96079470-D1D4-69D8-C213-3FFE1A661C6E}"/>
              </a:ext>
            </a:extLst>
          </p:cNvPr>
          <p:cNvSpPr txBox="1"/>
          <p:nvPr userDrawn="1"/>
        </p:nvSpPr>
        <p:spPr>
          <a:xfrm>
            <a:off x="3676746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0" name="文字版面配置區 5">
            <a:extLst>
              <a:ext uri="{FF2B5EF4-FFF2-40B4-BE49-F238E27FC236}">
                <a16:creationId xmlns:a16="http://schemas.microsoft.com/office/drawing/2014/main" id="{6FAD3F2C-1902-8757-103C-A3DEC409C0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4988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31" name="圖片 30">
            <a:extLst>
              <a:ext uri="{FF2B5EF4-FFF2-40B4-BE49-F238E27FC236}">
                <a16:creationId xmlns:a16="http://schemas.microsoft.com/office/drawing/2014/main" id="{6A0AC5CB-1364-D256-3D3E-0F59890D97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4440" y="2696740"/>
            <a:ext cx="359908" cy="359908"/>
          </a:xfrm>
          <a:prstGeom prst="rect">
            <a:avLst/>
          </a:prstGeom>
        </p:spPr>
      </p:pic>
      <p:sp>
        <p:nvSpPr>
          <p:cNvPr id="32" name="文字方塊 31">
            <a:extLst>
              <a:ext uri="{FF2B5EF4-FFF2-40B4-BE49-F238E27FC236}">
                <a16:creationId xmlns:a16="http://schemas.microsoft.com/office/drawing/2014/main" id="{57CDBF19-127E-E2EE-C3ED-EAEC2AB8DB45}"/>
              </a:ext>
            </a:extLst>
          </p:cNvPr>
          <p:cNvSpPr txBox="1"/>
          <p:nvPr userDrawn="1"/>
        </p:nvSpPr>
        <p:spPr>
          <a:xfrm>
            <a:off x="5878154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3" name="文字版面配置區 5">
            <a:extLst>
              <a:ext uri="{FF2B5EF4-FFF2-40B4-BE49-F238E27FC236}">
                <a16:creationId xmlns:a16="http://schemas.microsoft.com/office/drawing/2014/main" id="{956072EE-2B02-5E80-89EB-5E64FDD38A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1920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34" name="圖片 33">
            <a:extLst>
              <a:ext uri="{FF2B5EF4-FFF2-40B4-BE49-F238E27FC236}">
                <a16:creationId xmlns:a16="http://schemas.microsoft.com/office/drawing/2014/main" id="{8A3BD82E-2CA8-C9AF-A867-40470F868B7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1372" y="4436089"/>
            <a:ext cx="359908" cy="359908"/>
          </a:xfrm>
          <a:prstGeom prst="rect">
            <a:avLst/>
          </a:prstGeom>
        </p:spPr>
      </p:pic>
      <p:sp>
        <p:nvSpPr>
          <p:cNvPr id="35" name="文字方塊 34">
            <a:extLst>
              <a:ext uri="{FF2B5EF4-FFF2-40B4-BE49-F238E27FC236}">
                <a16:creationId xmlns:a16="http://schemas.microsoft.com/office/drawing/2014/main" id="{90D9BC17-E5A3-250D-FE35-3F5369D765F7}"/>
              </a:ext>
            </a:extLst>
          </p:cNvPr>
          <p:cNvSpPr txBox="1"/>
          <p:nvPr userDrawn="1"/>
        </p:nvSpPr>
        <p:spPr>
          <a:xfrm>
            <a:off x="1415086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6" name="文字版面配置區 5">
            <a:extLst>
              <a:ext uri="{FF2B5EF4-FFF2-40B4-BE49-F238E27FC236}">
                <a16:creationId xmlns:a16="http://schemas.microsoft.com/office/drawing/2014/main" id="{ECA2D364-21E7-6CE8-29C6-498D64919E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83580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37" name="圖片 36">
            <a:extLst>
              <a:ext uri="{FF2B5EF4-FFF2-40B4-BE49-F238E27FC236}">
                <a16:creationId xmlns:a16="http://schemas.microsoft.com/office/drawing/2014/main" id="{BA26253C-EA47-C40B-3191-048362C7F23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3032" y="4436089"/>
            <a:ext cx="359908" cy="359908"/>
          </a:xfrm>
          <a:prstGeom prst="rect">
            <a:avLst/>
          </a:prstGeom>
        </p:spPr>
      </p:pic>
      <p:sp>
        <p:nvSpPr>
          <p:cNvPr id="38" name="文字方塊 37">
            <a:extLst>
              <a:ext uri="{FF2B5EF4-FFF2-40B4-BE49-F238E27FC236}">
                <a16:creationId xmlns:a16="http://schemas.microsoft.com/office/drawing/2014/main" id="{E45563E0-6AB3-55A2-326B-D607F1764146}"/>
              </a:ext>
            </a:extLst>
          </p:cNvPr>
          <p:cNvSpPr txBox="1"/>
          <p:nvPr userDrawn="1"/>
        </p:nvSpPr>
        <p:spPr>
          <a:xfrm>
            <a:off x="3676746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9" name="文字版面配置區 5">
            <a:extLst>
              <a:ext uri="{FF2B5EF4-FFF2-40B4-BE49-F238E27FC236}">
                <a16:creationId xmlns:a16="http://schemas.microsoft.com/office/drawing/2014/main" id="{B75C23B1-6A4E-4BEA-700A-B0E610B0EE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84988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40" name="圖片 39">
            <a:extLst>
              <a:ext uri="{FF2B5EF4-FFF2-40B4-BE49-F238E27FC236}">
                <a16:creationId xmlns:a16="http://schemas.microsoft.com/office/drawing/2014/main" id="{C6B06D88-3C6D-9FD7-7612-E33C94B9207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4440" y="4436089"/>
            <a:ext cx="359908" cy="359908"/>
          </a:xfrm>
          <a:prstGeom prst="rect">
            <a:avLst/>
          </a:prstGeom>
        </p:spPr>
      </p:pic>
      <p:sp>
        <p:nvSpPr>
          <p:cNvPr id="41" name="文字方塊 40">
            <a:extLst>
              <a:ext uri="{FF2B5EF4-FFF2-40B4-BE49-F238E27FC236}">
                <a16:creationId xmlns:a16="http://schemas.microsoft.com/office/drawing/2014/main" id="{722C50B4-D40E-76F0-EABF-6D9FA3CA8B85}"/>
              </a:ext>
            </a:extLst>
          </p:cNvPr>
          <p:cNvSpPr txBox="1"/>
          <p:nvPr userDrawn="1"/>
        </p:nvSpPr>
        <p:spPr>
          <a:xfrm>
            <a:off x="5878154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2" name="文字版面配置區 5">
            <a:extLst>
              <a:ext uri="{FF2B5EF4-FFF2-40B4-BE49-F238E27FC236}">
                <a16:creationId xmlns:a16="http://schemas.microsoft.com/office/drawing/2014/main" id="{121712CA-2290-3A04-C07F-FBC53262742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920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43" name="圖片 42">
            <a:extLst>
              <a:ext uri="{FF2B5EF4-FFF2-40B4-BE49-F238E27FC236}">
                <a16:creationId xmlns:a16="http://schemas.microsoft.com/office/drawing/2014/main" id="{7DE003A1-220D-BB97-EB01-9DAEFCAFD0B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1372" y="6233765"/>
            <a:ext cx="359908" cy="359908"/>
          </a:xfrm>
          <a:prstGeom prst="rect">
            <a:avLst/>
          </a:prstGeom>
        </p:spPr>
      </p:pic>
      <p:sp>
        <p:nvSpPr>
          <p:cNvPr id="44" name="文字方塊 43">
            <a:extLst>
              <a:ext uri="{FF2B5EF4-FFF2-40B4-BE49-F238E27FC236}">
                <a16:creationId xmlns:a16="http://schemas.microsoft.com/office/drawing/2014/main" id="{13DBEC8B-AC7C-4785-4613-03958CAD00BB}"/>
              </a:ext>
            </a:extLst>
          </p:cNvPr>
          <p:cNvSpPr txBox="1"/>
          <p:nvPr userDrawn="1"/>
        </p:nvSpPr>
        <p:spPr>
          <a:xfrm>
            <a:off x="1415086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5" name="文字版面配置區 5">
            <a:extLst>
              <a:ext uri="{FF2B5EF4-FFF2-40B4-BE49-F238E27FC236}">
                <a16:creationId xmlns:a16="http://schemas.microsoft.com/office/drawing/2014/main" id="{5DB3A4AB-2C4E-C9A2-BFA1-773EBD333A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83580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46" name="圖片 45">
            <a:extLst>
              <a:ext uri="{FF2B5EF4-FFF2-40B4-BE49-F238E27FC236}">
                <a16:creationId xmlns:a16="http://schemas.microsoft.com/office/drawing/2014/main" id="{1F36D00D-AB0A-D1B3-A4F2-5C141347CA6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3032" y="6233765"/>
            <a:ext cx="359908" cy="359908"/>
          </a:xfrm>
          <a:prstGeom prst="rect">
            <a:avLst/>
          </a:prstGeom>
        </p:spPr>
      </p:pic>
      <p:sp>
        <p:nvSpPr>
          <p:cNvPr id="47" name="文字方塊 46">
            <a:extLst>
              <a:ext uri="{FF2B5EF4-FFF2-40B4-BE49-F238E27FC236}">
                <a16:creationId xmlns:a16="http://schemas.microsoft.com/office/drawing/2014/main" id="{4FBD0710-A993-DF09-36EC-E379B9F5CA92}"/>
              </a:ext>
            </a:extLst>
          </p:cNvPr>
          <p:cNvSpPr txBox="1"/>
          <p:nvPr userDrawn="1"/>
        </p:nvSpPr>
        <p:spPr>
          <a:xfrm>
            <a:off x="3676746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8" name="文字版面配置區 5">
            <a:extLst>
              <a:ext uri="{FF2B5EF4-FFF2-40B4-BE49-F238E27FC236}">
                <a16:creationId xmlns:a16="http://schemas.microsoft.com/office/drawing/2014/main" id="{AE599A36-DC9A-BEB2-BA20-FDC890899A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84988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49" name="圖片 48">
            <a:extLst>
              <a:ext uri="{FF2B5EF4-FFF2-40B4-BE49-F238E27FC236}">
                <a16:creationId xmlns:a16="http://schemas.microsoft.com/office/drawing/2014/main" id="{E38CDE01-EACE-5E01-5945-9CD650A6B09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4440" y="6233765"/>
            <a:ext cx="359908" cy="359908"/>
          </a:xfrm>
          <a:prstGeom prst="rect">
            <a:avLst/>
          </a:prstGeom>
        </p:spPr>
      </p:pic>
      <p:sp>
        <p:nvSpPr>
          <p:cNvPr id="50" name="文字方塊 49">
            <a:extLst>
              <a:ext uri="{FF2B5EF4-FFF2-40B4-BE49-F238E27FC236}">
                <a16:creationId xmlns:a16="http://schemas.microsoft.com/office/drawing/2014/main" id="{C3A1129C-7D8E-D534-159A-EB5634E54824}"/>
              </a:ext>
            </a:extLst>
          </p:cNvPr>
          <p:cNvSpPr txBox="1"/>
          <p:nvPr userDrawn="1"/>
        </p:nvSpPr>
        <p:spPr>
          <a:xfrm>
            <a:off x="5878154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1" name="文字版面配置區 5">
            <a:extLst>
              <a:ext uri="{FF2B5EF4-FFF2-40B4-BE49-F238E27FC236}">
                <a16:creationId xmlns:a16="http://schemas.microsoft.com/office/drawing/2014/main" id="{BA1CD348-13B2-10F5-CED9-86C53A3D9B2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1920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52" name="圖片 51">
            <a:extLst>
              <a:ext uri="{FF2B5EF4-FFF2-40B4-BE49-F238E27FC236}">
                <a16:creationId xmlns:a16="http://schemas.microsoft.com/office/drawing/2014/main" id="{49D75639-B972-6E14-39DC-61F6C17AD5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1372" y="8034724"/>
            <a:ext cx="359908" cy="359908"/>
          </a:xfrm>
          <a:prstGeom prst="rect">
            <a:avLst/>
          </a:prstGeom>
        </p:spPr>
      </p:pic>
      <p:sp>
        <p:nvSpPr>
          <p:cNvPr id="53" name="文字方塊 52">
            <a:extLst>
              <a:ext uri="{FF2B5EF4-FFF2-40B4-BE49-F238E27FC236}">
                <a16:creationId xmlns:a16="http://schemas.microsoft.com/office/drawing/2014/main" id="{89663BFF-5D9D-27AC-4397-B3B164B4FB42}"/>
              </a:ext>
            </a:extLst>
          </p:cNvPr>
          <p:cNvSpPr txBox="1"/>
          <p:nvPr userDrawn="1"/>
        </p:nvSpPr>
        <p:spPr>
          <a:xfrm>
            <a:off x="1415086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4" name="文字版面配置區 5">
            <a:extLst>
              <a:ext uri="{FF2B5EF4-FFF2-40B4-BE49-F238E27FC236}">
                <a16:creationId xmlns:a16="http://schemas.microsoft.com/office/drawing/2014/main" id="{954065BF-3BAA-F17F-1867-767DEDC37B7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383580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55" name="圖片 54">
            <a:extLst>
              <a:ext uri="{FF2B5EF4-FFF2-40B4-BE49-F238E27FC236}">
                <a16:creationId xmlns:a16="http://schemas.microsoft.com/office/drawing/2014/main" id="{67B8C0A0-E639-35F9-FCE9-8256500F630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83032" y="8034724"/>
            <a:ext cx="359908" cy="359908"/>
          </a:xfrm>
          <a:prstGeom prst="rect">
            <a:avLst/>
          </a:prstGeom>
        </p:spPr>
      </p:pic>
      <p:sp>
        <p:nvSpPr>
          <p:cNvPr id="56" name="文字方塊 55">
            <a:extLst>
              <a:ext uri="{FF2B5EF4-FFF2-40B4-BE49-F238E27FC236}">
                <a16:creationId xmlns:a16="http://schemas.microsoft.com/office/drawing/2014/main" id="{FB0C0432-CB0D-C4F1-13C3-4477855B7FE6}"/>
              </a:ext>
            </a:extLst>
          </p:cNvPr>
          <p:cNvSpPr txBox="1"/>
          <p:nvPr userDrawn="1"/>
        </p:nvSpPr>
        <p:spPr>
          <a:xfrm>
            <a:off x="3676746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7" name="文字版面配置區 5">
            <a:extLst>
              <a:ext uri="{FF2B5EF4-FFF2-40B4-BE49-F238E27FC236}">
                <a16:creationId xmlns:a16="http://schemas.microsoft.com/office/drawing/2014/main" id="{5A7D0130-704F-280D-B449-6BDEC529BDD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84988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pic>
        <p:nvPicPr>
          <p:cNvPr id="58" name="圖片 57">
            <a:extLst>
              <a:ext uri="{FF2B5EF4-FFF2-40B4-BE49-F238E27FC236}">
                <a16:creationId xmlns:a16="http://schemas.microsoft.com/office/drawing/2014/main" id="{1A09E9F6-DE17-02C1-D25C-8DA24259EFF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384440" y="8034724"/>
            <a:ext cx="359908" cy="359908"/>
          </a:xfrm>
          <a:prstGeom prst="rect">
            <a:avLst/>
          </a:prstGeom>
        </p:spPr>
      </p:pic>
      <p:sp>
        <p:nvSpPr>
          <p:cNvPr id="59" name="文字方塊 58">
            <a:extLst>
              <a:ext uri="{FF2B5EF4-FFF2-40B4-BE49-F238E27FC236}">
                <a16:creationId xmlns:a16="http://schemas.microsoft.com/office/drawing/2014/main" id="{BADE8242-17D1-D249-E4AC-44BA1C4C354C}"/>
              </a:ext>
            </a:extLst>
          </p:cNvPr>
          <p:cNvSpPr txBox="1"/>
          <p:nvPr userDrawn="1"/>
        </p:nvSpPr>
        <p:spPr>
          <a:xfrm>
            <a:off x="5878154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B96FCF-BB07-6EA1-1ECD-157B1D4A9DDA}"/>
              </a:ext>
            </a:extLst>
          </p:cNvPr>
          <p:cNvSpPr txBox="1"/>
          <p:nvPr userDrawn="1"/>
        </p:nvSpPr>
        <p:spPr>
          <a:xfrm>
            <a:off x="1188110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363AE7F8-2D03-9AC4-2F90-42704FB53CEF}"/>
              </a:ext>
            </a:extLst>
          </p:cNvPr>
          <p:cNvSpPr txBox="1"/>
          <p:nvPr userDrawn="1"/>
        </p:nvSpPr>
        <p:spPr>
          <a:xfrm>
            <a:off x="3449770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4FAD56B7-7743-F5DB-D2E6-5A5C717D7639}"/>
              </a:ext>
            </a:extLst>
          </p:cNvPr>
          <p:cNvSpPr txBox="1"/>
          <p:nvPr userDrawn="1"/>
        </p:nvSpPr>
        <p:spPr>
          <a:xfrm>
            <a:off x="5651178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38EE076B-4991-D034-2C4C-8A1D1B96A725}"/>
              </a:ext>
            </a:extLst>
          </p:cNvPr>
          <p:cNvSpPr txBox="1"/>
          <p:nvPr userDrawn="1"/>
        </p:nvSpPr>
        <p:spPr>
          <a:xfrm>
            <a:off x="1195314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55B69581-615C-E909-A66D-26A1AE8AB355}"/>
              </a:ext>
            </a:extLst>
          </p:cNvPr>
          <p:cNvSpPr txBox="1"/>
          <p:nvPr userDrawn="1"/>
        </p:nvSpPr>
        <p:spPr>
          <a:xfrm>
            <a:off x="3456974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4CCF3AEF-DBB7-6823-7CC0-E0C8644E4729}"/>
              </a:ext>
            </a:extLst>
          </p:cNvPr>
          <p:cNvSpPr txBox="1"/>
          <p:nvPr userDrawn="1"/>
        </p:nvSpPr>
        <p:spPr>
          <a:xfrm>
            <a:off x="5658382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AC3CED5D-D240-0C6C-C3E1-E3D1A7B9D8D1}"/>
              </a:ext>
            </a:extLst>
          </p:cNvPr>
          <p:cNvSpPr txBox="1"/>
          <p:nvPr userDrawn="1"/>
        </p:nvSpPr>
        <p:spPr>
          <a:xfrm>
            <a:off x="1188110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7B90FBAB-67F6-79C8-B04B-E6C571CE2064}"/>
              </a:ext>
            </a:extLst>
          </p:cNvPr>
          <p:cNvSpPr txBox="1"/>
          <p:nvPr userDrawn="1"/>
        </p:nvSpPr>
        <p:spPr>
          <a:xfrm>
            <a:off x="3449770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A205FBF4-41E5-A370-9E4A-3D06B0A631FF}"/>
              </a:ext>
            </a:extLst>
          </p:cNvPr>
          <p:cNvSpPr txBox="1"/>
          <p:nvPr userDrawn="1"/>
        </p:nvSpPr>
        <p:spPr>
          <a:xfrm>
            <a:off x="5651178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05EE6171-BBAF-EDAA-776C-14DE3F2445F7}"/>
              </a:ext>
            </a:extLst>
          </p:cNvPr>
          <p:cNvSpPr txBox="1"/>
          <p:nvPr userDrawn="1"/>
        </p:nvSpPr>
        <p:spPr>
          <a:xfrm>
            <a:off x="1188110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C71774C3-F1E5-B910-2E04-EB4D32F4FF90}"/>
              </a:ext>
            </a:extLst>
          </p:cNvPr>
          <p:cNvSpPr txBox="1"/>
          <p:nvPr userDrawn="1"/>
        </p:nvSpPr>
        <p:spPr>
          <a:xfrm>
            <a:off x="3449770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7" name="文字方塊 76">
            <a:extLst>
              <a:ext uri="{FF2B5EF4-FFF2-40B4-BE49-F238E27FC236}">
                <a16:creationId xmlns:a16="http://schemas.microsoft.com/office/drawing/2014/main" id="{79788FDF-D787-4722-B086-2C1B6D89C81C}"/>
              </a:ext>
            </a:extLst>
          </p:cNvPr>
          <p:cNvSpPr txBox="1"/>
          <p:nvPr userDrawn="1"/>
        </p:nvSpPr>
        <p:spPr>
          <a:xfrm>
            <a:off x="5651178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642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15格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字型, 文字, 圖形, 螢幕擷取畫面 的圖片&#10;&#10;自動產生的描述">
            <a:extLst>
              <a:ext uri="{FF2B5EF4-FFF2-40B4-BE49-F238E27FC236}">
                <a16:creationId xmlns:a16="http://schemas.microsoft.com/office/drawing/2014/main" id="{E2F64549-2C2D-ED26-9485-EFFF13604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79" y="9489815"/>
            <a:ext cx="1028701" cy="35071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EC0D4A23-97E6-1DFD-999F-9B4A67C2BF90}"/>
              </a:ext>
            </a:extLst>
          </p:cNvPr>
          <p:cNvSpPr txBox="1"/>
          <p:nvPr userDrawn="1"/>
        </p:nvSpPr>
        <p:spPr>
          <a:xfrm>
            <a:off x="4851400" y="9585167"/>
            <a:ext cx="936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>
                <a:solidFill>
                  <a:srgbClr val="4A3918"/>
                </a:solidFill>
                <a:latin typeface="jf金萱那提2.0 三分糖" panose="020B0400000000000000" pitchFamily="34" charset="-120"/>
                <a:ea typeface="jf金萱那提2.0 三分糖" panose="020B0400000000000000" pitchFamily="34" charset="-120"/>
              </a:rPr>
              <a:t>讀特原創 ╳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E585ED4-D796-7C2F-2A7F-A844890A924B}"/>
              </a:ext>
            </a:extLst>
          </p:cNvPr>
          <p:cNvSpPr txBox="1"/>
          <p:nvPr userDrawn="1"/>
        </p:nvSpPr>
        <p:spPr>
          <a:xfrm>
            <a:off x="121920" y="173523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solidFill>
                  <a:srgbClr val="4A3918"/>
                </a:solidFill>
                <a:latin typeface="jf金萱那提2.0 八分糖" panose="020B0900000000000000" pitchFamily="34" charset="-120"/>
                <a:ea typeface="jf金萱那提2.0 八分糖" panose="020B0900000000000000" pitchFamily="34" charset="-120"/>
              </a:rPr>
              <a:t>加法計算練習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EF9A969-1FBA-DB86-6CD6-89D47F165A59}"/>
              </a:ext>
            </a:extLst>
          </p:cNvPr>
          <p:cNvSpPr txBox="1"/>
          <p:nvPr userDrawn="1"/>
        </p:nvSpPr>
        <p:spPr>
          <a:xfrm>
            <a:off x="4451290" y="20430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rgbClr val="4A3918"/>
                </a:solidFill>
                <a:latin typeface="takumi-syokeifont-B" panose="02000609000000000000" pitchFamily="49" charset="-128"/>
                <a:ea typeface="takumi-syokeifont-B" panose="02000609000000000000" pitchFamily="49" charset="-128"/>
              </a:rPr>
              <a:t>姓名：</a:t>
            </a:r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6B891762-FD62-8AC2-1D74-7C90B6CC0109}"/>
              </a:ext>
            </a:extLst>
          </p:cNvPr>
          <p:cNvCxnSpPr/>
          <p:nvPr userDrawn="1"/>
        </p:nvCxnSpPr>
        <p:spPr>
          <a:xfrm>
            <a:off x="5147308" y="468490"/>
            <a:ext cx="1607820" cy="0"/>
          </a:xfrm>
          <a:prstGeom prst="line">
            <a:avLst/>
          </a:prstGeom>
          <a:ln w="12700">
            <a:solidFill>
              <a:srgbClr val="4A39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0C25B994-927E-11BD-A56D-1F90706F4DE2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721688952"/>
              </p:ext>
            </p:extLst>
          </p:nvPr>
        </p:nvGraphicFramePr>
        <p:xfrm>
          <a:off x="121920" y="718879"/>
          <a:ext cx="6652260" cy="88180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17420">
                  <a:extLst>
                    <a:ext uri="{9D8B030D-6E8A-4147-A177-3AD203B41FA5}">
                      <a16:colId xmlns:a16="http://schemas.microsoft.com/office/drawing/2014/main" val="626393833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93753388"/>
                    </a:ext>
                  </a:extLst>
                </a:gridCol>
                <a:gridCol w="2217420">
                  <a:extLst>
                    <a:ext uri="{9D8B030D-6E8A-4147-A177-3AD203B41FA5}">
                      <a16:colId xmlns:a16="http://schemas.microsoft.com/office/drawing/2014/main" val="2862765249"/>
                    </a:ext>
                  </a:extLst>
                </a:gridCol>
              </a:tblGrid>
              <a:tr h="176361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2475711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05386474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55960897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83288903"/>
                  </a:ext>
                </a:extLst>
              </a:tr>
              <a:tr h="176361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77748766"/>
                  </a:ext>
                </a:extLst>
              </a:tr>
            </a:tbl>
          </a:graphicData>
        </a:graphic>
      </p:graphicFrame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D987D576-D2E7-BEDC-7F63-00230FA438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1920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A719255B-FDB4-970B-5774-F6AC6381C871}"/>
              </a:ext>
            </a:extLst>
          </p:cNvPr>
          <p:cNvSpPr txBox="1"/>
          <p:nvPr userDrawn="1"/>
        </p:nvSpPr>
        <p:spPr>
          <a:xfrm>
            <a:off x="852414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EA8AD86A-8099-EB29-AE92-1BE6FD49FECC}"/>
              </a:ext>
            </a:extLst>
          </p:cNvPr>
          <p:cNvSpPr txBox="1"/>
          <p:nvPr userDrawn="1"/>
        </p:nvSpPr>
        <p:spPr>
          <a:xfrm>
            <a:off x="1072186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3D8BB171-9326-7931-CE88-41C2251B8B7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83580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10414954-FE22-C64F-AFA4-FD8967C9CE8E}"/>
              </a:ext>
            </a:extLst>
          </p:cNvPr>
          <p:cNvSpPr txBox="1"/>
          <p:nvPr userDrawn="1"/>
        </p:nvSpPr>
        <p:spPr>
          <a:xfrm>
            <a:off x="3114074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E3D0CCD8-2929-E3F9-228A-B588B273CDD3}"/>
              </a:ext>
            </a:extLst>
          </p:cNvPr>
          <p:cNvSpPr txBox="1"/>
          <p:nvPr userDrawn="1"/>
        </p:nvSpPr>
        <p:spPr>
          <a:xfrm>
            <a:off x="3333846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0" name="文字版面配置區 5">
            <a:extLst>
              <a:ext uri="{FF2B5EF4-FFF2-40B4-BE49-F238E27FC236}">
                <a16:creationId xmlns:a16="http://schemas.microsoft.com/office/drawing/2014/main" id="{2E77EEE8-5F6B-06D6-92AC-A648A0ED751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584988" y="67066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4AA6156A-AE06-2B5F-C46C-BF8806C65B42}"/>
              </a:ext>
            </a:extLst>
          </p:cNvPr>
          <p:cNvSpPr txBox="1"/>
          <p:nvPr userDrawn="1"/>
        </p:nvSpPr>
        <p:spPr>
          <a:xfrm>
            <a:off x="5315482" y="57278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47D1AFE-5B84-4F03-A3CB-EA396E242E60}"/>
              </a:ext>
            </a:extLst>
          </p:cNvPr>
          <p:cNvSpPr txBox="1"/>
          <p:nvPr userDrawn="1"/>
        </p:nvSpPr>
        <p:spPr>
          <a:xfrm>
            <a:off x="5535254" y="72899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4" name="文字版面配置區 5">
            <a:extLst>
              <a:ext uri="{FF2B5EF4-FFF2-40B4-BE49-F238E27FC236}">
                <a16:creationId xmlns:a16="http://schemas.microsoft.com/office/drawing/2014/main" id="{BB7BB85D-E0EC-CE9E-EAEE-98CC46C9A73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1920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E2A1000D-1CB5-FE16-4630-D9A594A7989D}"/>
              </a:ext>
            </a:extLst>
          </p:cNvPr>
          <p:cNvSpPr txBox="1"/>
          <p:nvPr userDrawn="1"/>
        </p:nvSpPr>
        <p:spPr>
          <a:xfrm>
            <a:off x="1072186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27" name="文字版面配置區 5">
            <a:extLst>
              <a:ext uri="{FF2B5EF4-FFF2-40B4-BE49-F238E27FC236}">
                <a16:creationId xmlns:a16="http://schemas.microsoft.com/office/drawing/2014/main" id="{1E342821-BC30-74EA-4177-2C6B863F3D0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3580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96079470-D1D4-69D8-C213-3FFE1A661C6E}"/>
              </a:ext>
            </a:extLst>
          </p:cNvPr>
          <p:cNvSpPr txBox="1"/>
          <p:nvPr userDrawn="1"/>
        </p:nvSpPr>
        <p:spPr>
          <a:xfrm>
            <a:off x="3333846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0" name="文字版面配置區 5">
            <a:extLst>
              <a:ext uri="{FF2B5EF4-FFF2-40B4-BE49-F238E27FC236}">
                <a16:creationId xmlns:a16="http://schemas.microsoft.com/office/drawing/2014/main" id="{6FAD3F2C-1902-8757-103C-A3DEC409C06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84988" y="2597002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32" name="文字方塊 31">
            <a:extLst>
              <a:ext uri="{FF2B5EF4-FFF2-40B4-BE49-F238E27FC236}">
                <a16:creationId xmlns:a16="http://schemas.microsoft.com/office/drawing/2014/main" id="{57CDBF19-127E-E2EE-C3ED-EAEC2AB8DB45}"/>
              </a:ext>
            </a:extLst>
          </p:cNvPr>
          <p:cNvSpPr txBox="1"/>
          <p:nvPr userDrawn="1"/>
        </p:nvSpPr>
        <p:spPr>
          <a:xfrm>
            <a:off x="5535254" y="2655329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3" name="文字版面配置區 5">
            <a:extLst>
              <a:ext uri="{FF2B5EF4-FFF2-40B4-BE49-F238E27FC236}">
                <a16:creationId xmlns:a16="http://schemas.microsoft.com/office/drawing/2014/main" id="{956072EE-2B02-5E80-89EB-5E64FDD38AD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21920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90D9BC17-E5A3-250D-FE35-3F5369D765F7}"/>
              </a:ext>
            </a:extLst>
          </p:cNvPr>
          <p:cNvSpPr txBox="1"/>
          <p:nvPr userDrawn="1"/>
        </p:nvSpPr>
        <p:spPr>
          <a:xfrm>
            <a:off x="1072186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6" name="文字版面配置區 5">
            <a:extLst>
              <a:ext uri="{FF2B5EF4-FFF2-40B4-BE49-F238E27FC236}">
                <a16:creationId xmlns:a16="http://schemas.microsoft.com/office/drawing/2014/main" id="{ECA2D364-21E7-6CE8-29C6-498D64919ED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383580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E45563E0-6AB3-55A2-326B-D607F1764146}"/>
              </a:ext>
            </a:extLst>
          </p:cNvPr>
          <p:cNvSpPr txBox="1"/>
          <p:nvPr userDrawn="1"/>
        </p:nvSpPr>
        <p:spPr>
          <a:xfrm>
            <a:off x="3333846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39" name="文字版面配置區 5">
            <a:extLst>
              <a:ext uri="{FF2B5EF4-FFF2-40B4-BE49-F238E27FC236}">
                <a16:creationId xmlns:a16="http://schemas.microsoft.com/office/drawing/2014/main" id="{B75C23B1-6A4E-4BEA-700A-B0E610B0EEA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84988" y="4336351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722C50B4-D40E-76F0-EABF-6D9FA3CA8B85}"/>
              </a:ext>
            </a:extLst>
          </p:cNvPr>
          <p:cNvSpPr txBox="1"/>
          <p:nvPr userDrawn="1"/>
        </p:nvSpPr>
        <p:spPr>
          <a:xfrm>
            <a:off x="5535254" y="4394678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2" name="文字版面配置區 5">
            <a:extLst>
              <a:ext uri="{FF2B5EF4-FFF2-40B4-BE49-F238E27FC236}">
                <a16:creationId xmlns:a16="http://schemas.microsoft.com/office/drawing/2014/main" id="{121712CA-2290-3A04-C07F-FBC53262742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21920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13DBEC8B-AC7C-4785-4613-03958CAD00BB}"/>
              </a:ext>
            </a:extLst>
          </p:cNvPr>
          <p:cNvSpPr txBox="1"/>
          <p:nvPr userDrawn="1"/>
        </p:nvSpPr>
        <p:spPr>
          <a:xfrm>
            <a:off x="1072186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5" name="文字版面配置區 5">
            <a:extLst>
              <a:ext uri="{FF2B5EF4-FFF2-40B4-BE49-F238E27FC236}">
                <a16:creationId xmlns:a16="http://schemas.microsoft.com/office/drawing/2014/main" id="{5DB3A4AB-2C4E-C9A2-BFA1-773EBD333A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2383580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4FBD0710-A993-DF09-36EC-E379B9F5CA92}"/>
              </a:ext>
            </a:extLst>
          </p:cNvPr>
          <p:cNvSpPr txBox="1"/>
          <p:nvPr userDrawn="1"/>
        </p:nvSpPr>
        <p:spPr>
          <a:xfrm>
            <a:off x="3333846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48" name="文字版面配置區 5">
            <a:extLst>
              <a:ext uri="{FF2B5EF4-FFF2-40B4-BE49-F238E27FC236}">
                <a16:creationId xmlns:a16="http://schemas.microsoft.com/office/drawing/2014/main" id="{AE599A36-DC9A-BEB2-BA20-FDC890899A1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84988" y="6134027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50" name="文字方塊 49">
            <a:extLst>
              <a:ext uri="{FF2B5EF4-FFF2-40B4-BE49-F238E27FC236}">
                <a16:creationId xmlns:a16="http://schemas.microsoft.com/office/drawing/2014/main" id="{C3A1129C-7D8E-D534-159A-EB5634E54824}"/>
              </a:ext>
            </a:extLst>
          </p:cNvPr>
          <p:cNvSpPr txBox="1"/>
          <p:nvPr userDrawn="1"/>
        </p:nvSpPr>
        <p:spPr>
          <a:xfrm>
            <a:off x="5535254" y="6192354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1" name="文字版面配置區 5">
            <a:extLst>
              <a:ext uri="{FF2B5EF4-FFF2-40B4-BE49-F238E27FC236}">
                <a16:creationId xmlns:a16="http://schemas.microsoft.com/office/drawing/2014/main" id="{BA1CD348-13B2-10F5-CED9-86C53A3D9B2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1920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53" name="文字方塊 52">
            <a:extLst>
              <a:ext uri="{FF2B5EF4-FFF2-40B4-BE49-F238E27FC236}">
                <a16:creationId xmlns:a16="http://schemas.microsoft.com/office/drawing/2014/main" id="{89663BFF-5D9D-27AC-4397-B3B164B4FB42}"/>
              </a:ext>
            </a:extLst>
          </p:cNvPr>
          <p:cNvSpPr txBox="1"/>
          <p:nvPr userDrawn="1"/>
        </p:nvSpPr>
        <p:spPr>
          <a:xfrm>
            <a:off x="1072186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4" name="文字版面配置區 5">
            <a:extLst>
              <a:ext uri="{FF2B5EF4-FFF2-40B4-BE49-F238E27FC236}">
                <a16:creationId xmlns:a16="http://schemas.microsoft.com/office/drawing/2014/main" id="{954065BF-3BAA-F17F-1867-767DEDC37B7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383580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56" name="文字方塊 55">
            <a:extLst>
              <a:ext uri="{FF2B5EF4-FFF2-40B4-BE49-F238E27FC236}">
                <a16:creationId xmlns:a16="http://schemas.microsoft.com/office/drawing/2014/main" id="{FB0C0432-CB0D-C4F1-13C3-4477855B7FE6}"/>
              </a:ext>
            </a:extLst>
          </p:cNvPr>
          <p:cNvSpPr txBox="1"/>
          <p:nvPr userDrawn="1"/>
        </p:nvSpPr>
        <p:spPr>
          <a:xfrm>
            <a:off x="3333846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57" name="文字版面配置區 5">
            <a:extLst>
              <a:ext uri="{FF2B5EF4-FFF2-40B4-BE49-F238E27FC236}">
                <a16:creationId xmlns:a16="http://schemas.microsoft.com/office/drawing/2014/main" id="{5A7D0130-704F-280D-B449-6BDEC529BDD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84988" y="7934986"/>
            <a:ext cx="1841500" cy="5080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3600"/>
            </a:lvl1pPr>
          </a:lstStyle>
          <a:p>
            <a:pPr lvl="0"/>
            <a:r>
              <a:rPr lang="en-US" altLang="zh-TW" dirty="0"/>
              <a:t>3+2</a:t>
            </a:r>
            <a:r>
              <a:rPr lang="zh-TW" altLang="en-US" dirty="0"/>
              <a:t>　</a:t>
            </a:r>
          </a:p>
        </p:txBody>
      </p:sp>
      <p:sp>
        <p:nvSpPr>
          <p:cNvPr id="59" name="文字方塊 58">
            <a:extLst>
              <a:ext uri="{FF2B5EF4-FFF2-40B4-BE49-F238E27FC236}">
                <a16:creationId xmlns:a16="http://schemas.microsoft.com/office/drawing/2014/main" id="{BADE8242-17D1-D249-E4AC-44BA1C4C354C}"/>
              </a:ext>
            </a:extLst>
          </p:cNvPr>
          <p:cNvSpPr txBox="1"/>
          <p:nvPr userDrawn="1"/>
        </p:nvSpPr>
        <p:spPr>
          <a:xfrm>
            <a:off x="5535254" y="7993313"/>
            <a:ext cx="7498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(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  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S Mincho" panose="02020609040205080304" pitchFamily="49" charset="-128"/>
                <a:ea typeface="MS Mincho" panose="02020609040205080304" pitchFamily="49" charset="-128"/>
                <a:cs typeface="+mn-cs"/>
              </a:rPr>
              <a:t>)</a:t>
            </a:r>
            <a:endParaRPr lang="zh-TW" altLang="en-US" dirty="0"/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B96FCF-BB07-6EA1-1ECD-157B1D4A9DDA}"/>
              </a:ext>
            </a:extLst>
          </p:cNvPr>
          <p:cNvSpPr txBox="1"/>
          <p:nvPr userDrawn="1"/>
        </p:nvSpPr>
        <p:spPr>
          <a:xfrm>
            <a:off x="845210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1" name="文字方塊 60">
            <a:extLst>
              <a:ext uri="{FF2B5EF4-FFF2-40B4-BE49-F238E27FC236}">
                <a16:creationId xmlns:a16="http://schemas.microsoft.com/office/drawing/2014/main" id="{363AE7F8-2D03-9AC4-2F90-42704FB53CEF}"/>
              </a:ext>
            </a:extLst>
          </p:cNvPr>
          <p:cNvSpPr txBox="1"/>
          <p:nvPr userDrawn="1"/>
        </p:nvSpPr>
        <p:spPr>
          <a:xfrm>
            <a:off x="3106870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4FAD56B7-7743-F5DB-D2E6-5A5C717D7639}"/>
              </a:ext>
            </a:extLst>
          </p:cNvPr>
          <p:cNvSpPr txBox="1"/>
          <p:nvPr userDrawn="1"/>
        </p:nvSpPr>
        <p:spPr>
          <a:xfrm>
            <a:off x="5308278" y="2486936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38EE076B-4991-D034-2C4C-8A1D1B96A725}"/>
              </a:ext>
            </a:extLst>
          </p:cNvPr>
          <p:cNvSpPr txBox="1"/>
          <p:nvPr userDrawn="1"/>
        </p:nvSpPr>
        <p:spPr>
          <a:xfrm>
            <a:off x="852414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55B69581-615C-E909-A66D-26A1AE8AB355}"/>
              </a:ext>
            </a:extLst>
          </p:cNvPr>
          <p:cNvSpPr txBox="1"/>
          <p:nvPr userDrawn="1"/>
        </p:nvSpPr>
        <p:spPr>
          <a:xfrm>
            <a:off x="3114074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4CCF3AEF-DBB7-6823-7CC0-E0C8644E4729}"/>
              </a:ext>
            </a:extLst>
          </p:cNvPr>
          <p:cNvSpPr txBox="1"/>
          <p:nvPr userDrawn="1"/>
        </p:nvSpPr>
        <p:spPr>
          <a:xfrm>
            <a:off x="5315482" y="422772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AC3CED5D-D240-0C6C-C3E1-E3D1A7B9D8D1}"/>
              </a:ext>
            </a:extLst>
          </p:cNvPr>
          <p:cNvSpPr txBox="1"/>
          <p:nvPr userDrawn="1"/>
        </p:nvSpPr>
        <p:spPr>
          <a:xfrm>
            <a:off x="845210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7B90FBAB-67F6-79C8-B04B-E6C571CE2064}"/>
              </a:ext>
            </a:extLst>
          </p:cNvPr>
          <p:cNvSpPr txBox="1"/>
          <p:nvPr userDrawn="1"/>
        </p:nvSpPr>
        <p:spPr>
          <a:xfrm>
            <a:off x="3106870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4" name="文字方塊 73">
            <a:extLst>
              <a:ext uri="{FF2B5EF4-FFF2-40B4-BE49-F238E27FC236}">
                <a16:creationId xmlns:a16="http://schemas.microsoft.com/office/drawing/2014/main" id="{A205FBF4-41E5-A370-9E4A-3D06B0A631FF}"/>
              </a:ext>
            </a:extLst>
          </p:cNvPr>
          <p:cNvSpPr txBox="1"/>
          <p:nvPr userDrawn="1"/>
        </p:nvSpPr>
        <p:spPr>
          <a:xfrm>
            <a:off x="5308278" y="602649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5" name="文字方塊 74">
            <a:extLst>
              <a:ext uri="{FF2B5EF4-FFF2-40B4-BE49-F238E27FC236}">
                <a16:creationId xmlns:a16="http://schemas.microsoft.com/office/drawing/2014/main" id="{05EE6171-BBAF-EDAA-776C-14DE3F2445F7}"/>
              </a:ext>
            </a:extLst>
          </p:cNvPr>
          <p:cNvSpPr txBox="1"/>
          <p:nvPr userDrawn="1"/>
        </p:nvSpPr>
        <p:spPr>
          <a:xfrm>
            <a:off x="845210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6" name="文字方塊 75">
            <a:extLst>
              <a:ext uri="{FF2B5EF4-FFF2-40B4-BE49-F238E27FC236}">
                <a16:creationId xmlns:a16="http://schemas.microsoft.com/office/drawing/2014/main" id="{C71774C3-F1E5-B910-2E04-EB4D32F4FF90}"/>
              </a:ext>
            </a:extLst>
          </p:cNvPr>
          <p:cNvSpPr txBox="1"/>
          <p:nvPr userDrawn="1"/>
        </p:nvSpPr>
        <p:spPr>
          <a:xfrm>
            <a:off x="3106870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  <p:sp>
        <p:nvSpPr>
          <p:cNvPr id="77" name="文字方塊 76">
            <a:extLst>
              <a:ext uri="{FF2B5EF4-FFF2-40B4-BE49-F238E27FC236}">
                <a16:creationId xmlns:a16="http://schemas.microsoft.com/office/drawing/2014/main" id="{79788FDF-D787-4722-B086-2C1B6D89C81C}"/>
              </a:ext>
            </a:extLst>
          </p:cNvPr>
          <p:cNvSpPr txBox="1"/>
          <p:nvPr userDrawn="1"/>
        </p:nvSpPr>
        <p:spPr>
          <a:xfrm>
            <a:off x="5308278" y="7825262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/>
              <a:t>=</a:t>
            </a:r>
            <a:endParaRPr lang="zh-TW" altLang="en-US" sz="4000" dirty="0">
              <a:latin typeface="MS Mincho" panose="02020609040205080304" pitchFamily="49" charset="-128"/>
              <a:ea typeface="MS Mincho" panose="020206090402050803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4055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4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一張含有 字型, 文字, 圖形, 螢幕擷取畫面 的圖片&#10;&#10;自動產生的描述">
            <a:extLst>
              <a:ext uri="{FF2B5EF4-FFF2-40B4-BE49-F238E27FC236}">
                <a16:creationId xmlns:a16="http://schemas.microsoft.com/office/drawing/2014/main" id="{E2F64549-2C2D-ED26-9485-EFFF13604C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479" y="9489815"/>
            <a:ext cx="1028701" cy="350714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EC0D4A23-97E6-1DFD-999F-9B4A67C2BF90}"/>
              </a:ext>
            </a:extLst>
          </p:cNvPr>
          <p:cNvSpPr txBox="1"/>
          <p:nvPr userDrawn="1"/>
        </p:nvSpPr>
        <p:spPr>
          <a:xfrm>
            <a:off x="4851400" y="9585167"/>
            <a:ext cx="93647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100" dirty="0">
                <a:solidFill>
                  <a:srgbClr val="4A3918"/>
                </a:solidFill>
                <a:latin typeface="jf金萱那提2.0 三分糖" panose="020B0400000000000000" pitchFamily="34" charset="-120"/>
                <a:ea typeface="jf金萱那提2.0 三分糖" panose="020B0400000000000000" pitchFamily="34" charset="-120"/>
              </a:rPr>
              <a:t>讀特原創 ╳</a:t>
            </a: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8E585ED4-D796-7C2F-2A7F-A844890A924B}"/>
              </a:ext>
            </a:extLst>
          </p:cNvPr>
          <p:cNvSpPr txBox="1"/>
          <p:nvPr userDrawn="1"/>
        </p:nvSpPr>
        <p:spPr>
          <a:xfrm>
            <a:off x="121920" y="173523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800" dirty="0">
                <a:solidFill>
                  <a:srgbClr val="4A3918"/>
                </a:solidFill>
                <a:latin typeface="jf金萱那提2.0 八分糖" panose="020B0900000000000000" pitchFamily="34" charset="-120"/>
                <a:ea typeface="jf金萱那提2.0 八分糖" panose="020B0900000000000000" pitchFamily="34" charset="-120"/>
              </a:rPr>
              <a:t>加法計算練習</a:t>
            </a: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EF9A969-1FBA-DB86-6CD6-89D47F165A59}"/>
              </a:ext>
            </a:extLst>
          </p:cNvPr>
          <p:cNvSpPr txBox="1"/>
          <p:nvPr userDrawn="1"/>
        </p:nvSpPr>
        <p:spPr>
          <a:xfrm>
            <a:off x="4451290" y="204301"/>
            <a:ext cx="8002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>
                <a:solidFill>
                  <a:srgbClr val="4A3918"/>
                </a:solidFill>
                <a:latin typeface="takumi-syokeifont-B" panose="02000609000000000000" pitchFamily="49" charset="-128"/>
                <a:ea typeface="takumi-syokeifont-B" panose="02000609000000000000" pitchFamily="49" charset="-128"/>
              </a:rPr>
              <a:t>姓名：</a:t>
            </a:r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6B891762-FD62-8AC2-1D74-7C90B6CC0109}"/>
              </a:ext>
            </a:extLst>
          </p:cNvPr>
          <p:cNvCxnSpPr/>
          <p:nvPr userDrawn="1"/>
        </p:nvCxnSpPr>
        <p:spPr>
          <a:xfrm>
            <a:off x="5147308" y="468490"/>
            <a:ext cx="1607820" cy="0"/>
          </a:xfrm>
          <a:prstGeom prst="line">
            <a:avLst/>
          </a:prstGeom>
          <a:ln w="12700">
            <a:solidFill>
              <a:srgbClr val="4A39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D604D6F-CC04-9ACD-F31B-8F9764FECA1E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726907432"/>
              </p:ext>
            </p:extLst>
          </p:nvPr>
        </p:nvGraphicFramePr>
        <p:xfrm>
          <a:off x="112396" y="825498"/>
          <a:ext cx="6633208" cy="8906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16604">
                  <a:extLst>
                    <a:ext uri="{9D8B030D-6E8A-4147-A177-3AD203B41FA5}">
                      <a16:colId xmlns:a16="http://schemas.microsoft.com/office/drawing/2014/main" val="68549950"/>
                    </a:ext>
                  </a:extLst>
                </a:gridCol>
                <a:gridCol w="3316604">
                  <a:extLst>
                    <a:ext uri="{9D8B030D-6E8A-4147-A177-3AD203B41FA5}">
                      <a16:colId xmlns:a16="http://schemas.microsoft.com/office/drawing/2014/main" val="3465855384"/>
                    </a:ext>
                  </a:extLst>
                </a:gridCol>
              </a:tblGrid>
              <a:tr h="445348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35207702"/>
                  </a:ext>
                </a:extLst>
              </a:tr>
              <a:tr h="445348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212886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918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458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4" r:id="rId3"/>
    <p:sldLayoutId id="2147483663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3.png"/><Relationship Id="rId18" Type="http://schemas.openxmlformats.org/officeDocument/2006/relationships/image" Target="../media/image18.png"/><Relationship Id="rId3" Type="http://schemas.openxmlformats.org/officeDocument/2006/relationships/image" Target="../media/image4.png"/><Relationship Id="rId21" Type="http://schemas.openxmlformats.org/officeDocument/2006/relationships/image" Target="../media/image21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3.png"/><Relationship Id="rId16" Type="http://schemas.openxmlformats.org/officeDocument/2006/relationships/image" Target="../media/image16.png"/><Relationship Id="rId20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5" Type="http://schemas.openxmlformats.org/officeDocument/2006/relationships/image" Target="../media/image15.png"/><Relationship Id="rId23" Type="http://schemas.openxmlformats.org/officeDocument/2006/relationships/image" Target="../media/image23.png"/><Relationship Id="rId10" Type="http://schemas.openxmlformats.org/officeDocument/2006/relationships/image" Target="../media/image10.png"/><Relationship Id="rId19" Type="http://schemas.openxmlformats.org/officeDocument/2006/relationships/image" Target="../media/image19.png"/><Relationship Id="rId4" Type="http://schemas.openxmlformats.org/officeDocument/2006/relationships/image" Target="../media/image5.png"/><Relationship Id="rId9" Type="http://schemas.openxmlformats.org/officeDocument/2006/relationships/image" Target="../media/image2.png"/><Relationship Id="rId14" Type="http://schemas.openxmlformats.org/officeDocument/2006/relationships/image" Target="../media/image14.png"/><Relationship Id="rId22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25.png"/><Relationship Id="rId21" Type="http://schemas.openxmlformats.org/officeDocument/2006/relationships/image" Target="../media/image13.png"/><Relationship Id="rId7" Type="http://schemas.openxmlformats.org/officeDocument/2006/relationships/image" Target="../media/image28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5" Type="http://schemas.openxmlformats.org/officeDocument/2006/relationships/image" Target="../media/image12.png"/><Relationship Id="rId2" Type="http://schemas.openxmlformats.org/officeDocument/2006/relationships/image" Target="../media/image24.png"/><Relationship Id="rId16" Type="http://schemas.openxmlformats.org/officeDocument/2006/relationships/image" Target="../media/image21.png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7.png"/><Relationship Id="rId11" Type="http://schemas.openxmlformats.org/officeDocument/2006/relationships/image" Target="../media/image16.png"/><Relationship Id="rId24" Type="http://schemas.openxmlformats.org/officeDocument/2006/relationships/image" Target="../media/image10.png"/><Relationship Id="rId5" Type="http://schemas.openxmlformats.org/officeDocument/2006/relationships/image" Target="../media/image26.png"/><Relationship Id="rId15" Type="http://schemas.openxmlformats.org/officeDocument/2006/relationships/image" Target="../media/image20.png"/><Relationship Id="rId23" Type="http://schemas.openxmlformats.org/officeDocument/2006/relationships/image" Target="../media/image9.png"/><Relationship Id="rId10" Type="http://schemas.openxmlformats.org/officeDocument/2006/relationships/image" Target="../media/image15.png"/><Relationship Id="rId19" Type="http://schemas.openxmlformats.org/officeDocument/2006/relationships/image" Target="../media/image30.png"/><Relationship Id="rId4" Type="http://schemas.openxmlformats.org/officeDocument/2006/relationships/image" Target="../media/image8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Relationship Id="rId22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圖片 70">
            <a:extLst>
              <a:ext uri="{FF2B5EF4-FFF2-40B4-BE49-F238E27FC236}">
                <a16:creationId xmlns:a16="http://schemas.microsoft.com/office/drawing/2014/main" id="{C8E74CD9-AD23-6B7A-E909-23AF81B888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0969" y="3754728"/>
            <a:ext cx="4090771" cy="6035563"/>
          </a:xfrm>
          <a:prstGeom prst="rect">
            <a:avLst/>
          </a:prstGeom>
        </p:spPr>
      </p:pic>
      <p:pic>
        <p:nvPicPr>
          <p:cNvPr id="70" name="圖片 69">
            <a:extLst>
              <a:ext uri="{FF2B5EF4-FFF2-40B4-BE49-F238E27FC236}">
                <a16:creationId xmlns:a16="http://schemas.microsoft.com/office/drawing/2014/main" id="{B3E038CD-C73E-AFC9-170C-5FE770EE135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0969" y="108795"/>
            <a:ext cx="4060288" cy="3255546"/>
          </a:xfrm>
          <a:prstGeom prst="rect">
            <a:avLst/>
          </a:prstGeom>
        </p:spPr>
      </p:pic>
      <p:pic>
        <p:nvPicPr>
          <p:cNvPr id="49" name="圖片 48">
            <a:extLst>
              <a:ext uri="{FF2B5EF4-FFF2-40B4-BE49-F238E27FC236}">
                <a16:creationId xmlns:a16="http://schemas.microsoft.com/office/drawing/2014/main" id="{8118E83B-F581-F2EF-5664-AD97848572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22471" y="922786"/>
            <a:ext cx="2737341" cy="2017951"/>
          </a:xfrm>
          <a:prstGeom prst="rect">
            <a:avLst/>
          </a:prstGeom>
        </p:spPr>
      </p:pic>
      <p:pic>
        <p:nvPicPr>
          <p:cNvPr id="68" name="圖片 67">
            <a:extLst>
              <a:ext uri="{FF2B5EF4-FFF2-40B4-BE49-F238E27FC236}">
                <a16:creationId xmlns:a16="http://schemas.microsoft.com/office/drawing/2014/main" id="{FEAA7631-B491-53B3-BC73-BE112DC828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22471" y="5031523"/>
            <a:ext cx="2731245" cy="2024047"/>
          </a:xfrm>
          <a:prstGeom prst="rect">
            <a:avLst/>
          </a:prstGeom>
        </p:spPr>
      </p:pic>
      <p:pic>
        <p:nvPicPr>
          <p:cNvPr id="69" name="圖片 68">
            <a:extLst>
              <a:ext uri="{FF2B5EF4-FFF2-40B4-BE49-F238E27FC236}">
                <a16:creationId xmlns:a16="http://schemas.microsoft.com/office/drawing/2014/main" id="{EACEE3C3-21E3-29BE-2F03-4DBE0D67C57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22471" y="7493229"/>
            <a:ext cx="2731245" cy="2024047"/>
          </a:xfrm>
          <a:prstGeom prst="rect">
            <a:avLst/>
          </a:prstGeom>
        </p:spPr>
      </p:pic>
      <p:pic>
        <p:nvPicPr>
          <p:cNvPr id="51" name="圖片 50">
            <a:extLst>
              <a:ext uri="{FF2B5EF4-FFF2-40B4-BE49-F238E27FC236}">
                <a16:creationId xmlns:a16="http://schemas.microsoft.com/office/drawing/2014/main" id="{45638403-D77A-EF90-A5C8-8C81E5EDBE5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6241705" y="0"/>
            <a:ext cx="5243014" cy="3920068"/>
          </a:xfrm>
          <a:prstGeom prst="rect">
            <a:avLst/>
          </a:prstGeom>
        </p:spPr>
      </p:pic>
      <p:pic>
        <p:nvPicPr>
          <p:cNvPr id="11" name="圖片 10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B76E6031-630E-00FD-3F27-7F2EEF1BFA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780061" y="573674"/>
            <a:ext cx="630000" cy="630000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C345ABAA-AE80-5182-7348-633411CA8E0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2505600" y="2751310"/>
            <a:ext cx="581297" cy="581297"/>
          </a:xfrm>
          <a:prstGeom prst="rect">
            <a:avLst/>
          </a:prstGeom>
        </p:spPr>
      </p:pic>
      <p:pic>
        <p:nvPicPr>
          <p:cNvPr id="21" name="圖片 20" descr="一張含有 符號, 美工圖案, 圖形, 設計 的圖片&#10;&#10;自動產生的描述">
            <a:extLst>
              <a:ext uri="{FF2B5EF4-FFF2-40B4-BE49-F238E27FC236}">
                <a16:creationId xmlns:a16="http://schemas.microsoft.com/office/drawing/2014/main" id="{A96588E0-71B3-A0A6-1BED-9755DA81E5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935198" y="573674"/>
            <a:ext cx="630000" cy="630000"/>
          </a:xfrm>
          <a:prstGeom prst="rect">
            <a:avLst/>
          </a:prstGeom>
        </p:spPr>
      </p:pic>
      <p:pic>
        <p:nvPicPr>
          <p:cNvPr id="22" name="圖片 21" descr="一張含有 手語, 手 的圖片&#10;&#10;自動產生的描述">
            <a:extLst>
              <a:ext uri="{FF2B5EF4-FFF2-40B4-BE49-F238E27FC236}">
                <a16:creationId xmlns:a16="http://schemas.microsoft.com/office/drawing/2014/main" id="{3CFF9BED-4ED4-3A27-941C-714955B3B433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45472" y="573674"/>
            <a:ext cx="630000" cy="630000"/>
          </a:xfrm>
          <a:prstGeom prst="rect">
            <a:avLst/>
          </a:prstGeom>
        </p:spPr>
      </p:pic>
      <p:pic>
        <p:nvPicPr>
          <p:cNvPr id="23" name="圖片 22" descr="一張含有 美工圖案, 符號, 圖形, 設計 的圖片&#10;&#10;自動產生的描述">
            <a:extLst>
              <a:ext uri="{FF2B5EF4-FFF2-40B4-BE49-F238E27FC236}">
                <a16:creationId xmlns:a16="http://schemas.microsoft.com/office/drawing/2014/main" id="{58AEEE30-4072-404D-0F79-406F8DE0DF8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090335" y="573674"/>
            <a:ext cx="630000" cy="630000"/>
          </a:xfrm>
          <a:prstGeom prst="rect">
            <a:avLst/>
          </a:prstGeom>
        </p:spPr>
      </p:pic>
      <p:pic>
        <p:nvPicPr>
          <p:cNvPr id="24" name="圖片 23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B7CA37D9-929A-DBCD-8770-F8B791528191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624924" y="573674"/>
            <a:ext cx="630000" cy="630000"/>
          </a:xfrm>
          <a:prstGeom prst="rect">
            <a:avLst/>
          </a:prstGeom>
        </p:spPr>
      </p:pic>
      <p:pic>
        <p:nvPicPr>
          <p:cNvPr id="52" name="圖片 51">
            <a:extLst>
              <a:ext uri="{FF2B5EF4-FFF2-40B4-BE49-F238E27FC236}">
                <a16:creationId xmlns:a16="http://schemas.microsoft.com/office/drawing/2014/main" id="{5D94FE75-2627-9439-3056-C7EE09E9E7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6241705" y="4401801"/>
            <a:ext cx="5243014" cy="3920068"/>
          </a:xfrm>
          <a:prstGeom prst="rect">
            <a:avLst/>
          </a:prstGeom>
        </p:spPr>
      </p:pic>
      <p:pic>
        <p:nvPicPr>
          <p:cNvPr id="53" name="圖片 52">
            <a:extLst>
              <a:ext uri="{FF2B5EF4-FFF2-40B4-BE49-F238E27FC236}">
                <a16:creationId xmlns:a16="http://schemas.microsoft.com/office/drawing/2014/main" id="{B8CA5B73-AF57-740E-3CA8-CFD8B3081D97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5977888" y="5135391"/>
            <a:ext cx="701101" cy="755970"/>
          </a:xfrm>
          <a:prstGeom prst="rect">
            <a:avLst/>
          </a:prstGeom>
        </p:spPr>
      </p:pic>
      <p:pic>
        <p:nvPicPr>
          <p:cNvPr id="54" name="圖片 53">
            <a:extLst>
              <a:ext uri="{FF2B5EF4-FFF2-40B4-BE49-F238E27FC236}">
                <a16:creationId xmlns:a16="http://schemas.microsoft.com/office/drawing/2014/main" id="{61744CB0-BC2F-4948-0795-E5787048AA6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4978616" y="5135391"/>
            <a:ext cx="701101" cy="755970"/>
          </a:xfrm>
          <a:prstGeom prst="rect">
            <a:avLst/>
          </a:prstGeom>
        </p:spPr>
      </p:pic>
      <p:pic>
        <p:nvPicPr>
          <p:cNvPr id="55" name="圖片 54">
            <a:extLst>
              <a:ext uri="{FF2B5EF4-FFF2-40B4-BE49-F238E27FC236}">
                <a16:creationId xmlns:a16="http://schemas.microsoft.com/office/drawing/2014/main" id="{494FC106-657E-3743-54A1-2B516221F57D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-3979344" y="5135391"/>
            <a:ext cx="701101" cy="755970"/>
          </a:xfrm>
          <a:prstGeom prst="rect">
            <a:avLst/>
          </a:prstGeom>
        </p:spPr>
      </p:pic>
      <p:pic>
        <p:nvPicPr>
          <p:cNvPr id="56" name="圖片 55">
            <a:extLst>
              <a:ext uri="{FF2B5EF4-FFF2-40B4-BE49-F238E27FC236}">
                <a16:creationId xmlns:a16="http://schemas.microsoft.com/office/drawing/2014/main" id="{3FE731FF-23AE-995D-41DC-F35F5CA8ECE2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-2980072" y="5135391"/>
            <a:ext cx="701101" cy="755970"/>
          </a:xfrm>
          <a:prstGeom prst="rect">
            <a:avLst/>
          </a:prstGeom>
        </p:spPr>
      </p:pic>
      <p:pic>
        <p:nvPicPr>
          <p:cNvPr id="57" name="圖片 56">
            <a:extLst>
              <a:ext uri="{FF2B5EF4-FFF2-40B4-BE49-F238E27FC236}">
                <a16:creationId xmlns:a16="http://schemas.microsoft.com/office/drawing/2014/main" id="{8116D66B-36A6-76D7-1845-AF3C7122ED48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-1980801" y="5138440"/>
            <a:ext cx="701101" cy="749873"/>
          </a:xfrm>
          <a:prstGeom prst="rect">
            <a:avLst/>
          </a:prstGeom>
        </p:spPr>
      </p:pic>
      <p:pic>
        <p:nvPicPr>
          <p:cNvPr id="58" name="圖片 57">
            <a:extLst>
              <a:ext uri="{FF2B5EF4-FFF2-40B4-BE49-F238E27FC236}">
                <a16:creationId xmlns:a16="http://schemas.microsoft.com/office/drawing/2014/main" id="{0F567723-2814-ECBA-F562-8FE32AE1601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-4984661" y="6171728"/>
            <a:ext cx="701101" cy="749873"/>
          </a:xfrm>
          <a:prstGeom prst="rect">
            <a:avLst/>
          </a:prstGeom>
        </p:spPr>
      </p:pic>
      <p:pic>
        <p:nvPicPr>
          <p:cNvPr id="59" name="圖片 58">
            <a:extLst>
              <a:ext uri="{FF2B5EF4-FFF2-40B4-BE49-F238E27FC236}">
                <a16:creationId xmlns:a16="http://schemas.microsoft.com/office/drawing/2014/main" id="{2022E7AD-89AB-D70C-D9E9-E06D70AF8585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-3962008" y="6168679"/>
            <a:ext cx="701101" cy="755970"/>
          </a:xfrm>
          <a:prstGeom prst="rect">
            <a:avLst/>
          </a:prstGeom>
        </p:spPr>
      </p:pic>
      <p:pic>
        <p:nvPicPr>
          <p:cNvPr id="60" name="圖片 59">
            <a:extLst>
              <a:ext uri="{FF2B5EF4-FFF2-40B4-BE49-F238E27FC236}">
                <a16:creationId xmlns:a16="http://schemas.microsoft.com/office/drawing/2014/main" id="{E61A36B0-B484-FD89-6EE0-335910D530F6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-2980072" y="6168679"/>
            <a:ext cx="701101" cy="755970"/>
          </a:xfrm>
          <a:prstGeom prst="rect">
            <a:avLst/>
          </a:prstGeom>
        </p:spPr>
      </p:pic>
      <p:pic>
        <p:nvPicPr>
          <p:cNvPr id="61" name="圖片 60">
            <a:extLst>
              <a:ext uri="{FF2B5EF4-FFF2-40B4-BE49-F238E27FC236}">
                <a16:creationId xmlns:a16="http://schemas.microsoft.com/office/drawing/2014/main" id="{12C15AE7-98A9-1334-59E4-7DAAAF814D1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-2072250" y="6168679"/>
            <a:ext cx="883997" cy="755970"/>
          </a:xfrm>
          <a:prstGeom prst="rect">
            <a:avLst/>
          </a:prstGeom>
        </p:spPr>
      </p:pic>
      <p:pic>
        <p:nvPicPr>
          <p:cNvPr id="62" name="圖片 61">
            <a:extLst>
              <a:ext uri="{FF2B5EF4-FFF2-40B4-BE49-F238E27FC236}">
                <a16:creationId xmlns:a16="http://schemas.microsoft.com/office/drawing/2014/main" id="{08CA3FDF-4F9A-38D5-CF09-DC7431F84C64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-5977889" y="6171728"/>
            <a:ext cx="701101" cy="749873"/>
          </a:xfrm>
          <a:prstGeom prst="rect">
            <a:avLst/>
          </a:prstGeom>
        </p:spPr>
      </p:pic>
      <p:grpSp>
        <p:nvGrpSpPr>
          <p:cNvPr id="72" name="群組 71">
            <a:extLst>
              <a:ext uri="{FF2B5EF4-FFF2-40B4-BE49-F238E27FC236}">
                <a16:creationId xmlns:a16="http://schemas.microsoft.com/office/drawing/2014/main" id="{4E1A0EC8-28B2-585C-E39D-8FBCF72A1C08}"/>
              </a:ext>
            </a:extLst>
          </p:cNvPr>
          <p:cNvGrpSpPr/>
          <p:nvPr/>
        </p:nvGrpSpPr>
        <p:grpSpPr>
          <a:xfrm flipH="1">
            <a:off x="-5647489" y="1615719"/>
            <a:ext cx="1070761" cy="647269"/>
            <a:chOff x="165517" y="4044729"/>
            <a:chExt cx="1864399" cy="1080000"/>
          </a:xfrm>
        </p:grpSpPr>
        <p:pic>
          <p:nvPicPr>
            <p:cNvPr id="73" name="圖片 72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32EAEF1D-D8DB-ACC6-556F-8B145679D4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65517" y="4044729"/>
              <a:ext cx="1080000" cy="1080000"/>
            </a:xfrm>
            <a:prstGeom prst="rect">
              <a:avLst/>
            </a:prstGeom>
          </p:spPr>
        </p:pic>
        <p:pic>
          <p:nvPicPr>
            <p:cNvPr id="74" name="圖片 73" descr="一張含有 手語, 手 的圖片&#10;&#10;自動產生的描述">
              <a:extLst>
                <a:ext uri="{FF2B5EF4-FFF2-40B4-BE49-F238E27FC236}">
                  <a16:creationId xmlns:a16="http://schemas.microsoft.com/office/drawing/2014/main" id="{1D9415D6-F3FB-12FB-23F4-E2E269E3A20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91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75" name="群組 74">
            <a:extLst>
              <a:ext uri="{FF2B5EF4-FFF2-40B4-BE49-F238E27FC236}">
                <a16:creationId xmlns:a16="http://schemas.microsoft.com/office/drawing/2014/main" id="{651C9833-1492-C190-839B-93C459CAC503}"/>
              </a:ext>
            </a:extLst>
          </p:cNvPr>
          <p:cNvGrpSpPr/>
          <p:nvPr/>
        </p:nvGrpSpPr>
        <p:grpSpPr>
          <a:xfrm flipH="1">
            <a:off x="-4175487" y="1615719"/>
            <a:ext cx="1086377" cy="647270"/>
            <a:chOff x="2002727" y="4044729"/>
            <a:chExt cx="1891588" cy="1080000"/>
          </a:xfrm>
        </p:grpSpPr>
        <p:pic>
          <p:nvPicPr>
            <p:cNvPr id="76" name="圖片 75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05005C4E-D6A6-2AF9-A7C3-0747A4D57A7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002727" y="4044729"/>
              <a:ext cx="1080000" cy="1080000"/>
            </a:xfrm>
            <a:prstGeom prst="rect">
              <a:avLst/>
            </a:prstGeom>
          </p:spPr>
        </p:pic>
        <p:pic>
          <p:nvPicPr>
            <p:cNvPr id="77" name="圖片 76" descr="一張含有 手語, 手 的圖片&#10;&#10;自動產生的描述">
              <a:extLst>
                <a:ext uri="{FF2B5EF4-FFF2-40B4-BE49-F238E27FC236}">
                  <a16:creationId xmlns:a16="http://schemas.microsoft.com/office/drawing/2014/main" id="{B2648078-E232-3E3E-128B-2C51E151BC5A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315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78" name="群組 77">
            <a:extLst>
              <a:ext uri="{FF2B5EF4-FFF2-40B4-BE49-F238E27FC236}">
                <a16:creationId xmlns:a16="http://schemas.microsoft.com/office/drawing/2014/main" id="{9FABDC3E-C902-13EF-7D11-5E308AC0911D}"/>
              </a:ext>
            </a:extLst>
          </p:cNvPr>
          <p:cNvGrpSpPr/>
          <p:nvPr/>
        </p:nvGrpSpPr>
        <p:grpSpPr>
          <a:xfrm flipH="1">
            <a:off x="-2707846" y="1622308"/>
            <a:ext cx="1092374" cy="647269"/>
            <a:chOff x="3919695" y="4044729"/>
            <a:chExt cx="1902031" cy="1080000"/>
          </a:xfrm>
        </p:grpSpPr>
        <p:pic>
          <p:nvPicPr>
            <p:cNvPr id="79" name="圖片 78" descr="一張含有 符號, 美工圖案, 圖形, 設計 的圖片&#10;&#10;自動產生的描述">
              <a:extLst>
                <a:ext uri="{FF2B5EF4-FFF2-40B4-BE49-F238E27FC236}">
                  <a16:creationId xmlns:a16="http://schemas.microsoft.com/office/drawing/2014/main" id="{0B543298-F159-AFE5-E1B8-1AD1A52F2E2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19695" y="4044729"/>
              <a:ext cx="1080000" cy="1080000"/>
            </a:xfrm>
            <a:prstGeom prst="rect">
              <a:avLst/>
            </a:prstGeom>
          </p:spPr>
        </p:pic>
        <p:pic>
          <p:nvPicPr>
            <p:cNvPr id="80" name="圖片 79" descr="一張含有 手語, 手 的圖片&#10;&#10;自動產生的描述">
              <a:extLst>
                <a:ext uri="{FF2B5EF4-FFF2-40B4-BE49-F238E27FC236}">
                  <a16:creationId xmlns:a16="http://schemas.microsoft.com/office/drawing/2014/main" id="{0AB9CCFA-4D9D-5521-AC1C-4F07CFEC1D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172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81" name="群組 80">
            <a:extLst>
              <a:ext uri="{FF2B5EF4-FFF2-40B4-BE49-F238E27FC236}">
                <a16:creationId xmlns:a16="http://schemas.microsoft.com/office/drawing/2014/main" id="{C76F871A-622A-8AEE-CE4F-02D83F0F1A70}"/>
              </a:ext>
            </a:extLst>
          </p:cNvPr>
          <p:cNvGrpSpPr/>
          <p:nvPr/>
        </p:nvGrpSpPr>
        <p:grpSpPr>
          <a:xfrm flipH="1">
            <a:off x="-5624924" y="2675033"/>
            <a:ext cx="1127159" cy="652642"/>
            <a:chOff x="5761159" y="4044729"/>
            <a:chExt cx="1962598" cy="1088965"/>
          </a:xfrm>
        </p:grpSpPr>
        <p:pic>
          <p:nvPicPr>
            <p:cNvPr id="82" name="圖片 81" descr="一張含有 美工圖案, 符號, 圖形, 設計 的圖片&#10;&#10;自動產生的描述">
              <a:extLst>
                <a:ext uri="{FF2B5EF4-FFF2-40B4-BE49-F238E27FC236}">
                  <a16:creationId xmlns:a16="http://schemas.microsoft.com/office/drawing/2014/main" id="{1127D904-D37D-3967-8DE7-4BFC22D1D9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761159" y="4053694"/>
              <a:ext cx="1080000" cy="1080000"/>
            </a:xfrm>
            <a:prstGeom prst="rect">
              <a:avLst/>
            </a:prstGeom>
          </p:spPr>
        </p:pic>
        <p:pic>
          <p:nvPicPr>
            <p:cNvPr id="83" name="圖片 82" descr="一張含有 手語, 手 的圖片&#10;&#10;自動產生的描述">
              <a:extLst>
                <a:ext uri="{FF2B5EF4-FFF2-40B4-BE49-F238E27FC236}">
                  <a16:creationId xmlns:a16="http://schemas.microsoft.com/office/drawing/2014/main" id="{2F6B1097-1662-D374-0E94-8648638F6960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757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84" name="群組 83">
            <a:extLst>
              <a:ext uri="{FF2B5EF4-FFF2-40B4-BE49-F238E27FC236}">
                <a16:creationId xmlns:a16="http://schemas.microsoft.com/office/drawing/2014/main" id="{7874935A-6942-7E35-3F91-F2EB6E1D4181}"/>
              </a:ext>
            </a:extLst>
          </p:cNvPr>
          <p:cNvGrpSpPr/>
          <p:nvPr/>
        </p:nvGrpSpPr>
        <p:grpSpPr>
          <a:xfrm flipH="1">
            <a:off x="-4175487" y="2693585"/>
            <a:ext cx="1157465" cy="652642"/>
            <a:chOff x="7725116" y="4044729"/>
            <a:chExt cx="2015367" cy="1088965"/>
          </a:xfrm>
        </p:grpSpPr>
        <p:pic>
          <p:nvPicPr>
            <p:cNvPr id="85" name="圖片 84" descr="一張含有 手語, 手 的圖片&#10;&#10;自動產生的描述">
              <a:extLst>
                <a:ext uri="{FF2B5EF4-FFF2-40B4-BE49-F238E27FC236}">
                  <a16:creationId xmlns:a16="http://schemas.microsoft.com/office/drawing/2014/main" id="{15648D2A-0E14-DD48-7A92-9E05E7F4D5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25116" y="4053694"/>
              <a:ext cx="1080000" cy="1080000"/>
            </a:xfrm>
            <a:prstGeom prst="rect">
              <a:avLst/>
            </a:prstGeom>
          </p:spPr>
        </p:pic>
        <p:pic>
          <p:nvPicPr>
            <p:cNvPr id="86" name="圖片 85" descr="一張含有 手語, 手 的圖片&#10;&#10;自動產生的描述">
              <a:extLst>
                <a:ext uri="{FF2B5EF4-FFF2-40B4-BE49-F238E27FC236}">
                  <a16:creationId xmlns:a16="http://schemas.microsoft.com/office/drawing/2014/main" id="{91FD4A26-7376-6E45-D8D5-C5E6A2F87E93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0483" y="4044729"/>
              <a:ext cx="108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516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EFD8C7A7-1B77-1CD9-0CE8-2DBD9F7D14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56A9A32-A694-36DA-7882-3978AA80CB1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8670E12-E237-34C1-B16A-3D80C49BF0C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2B9F7ED-059C-7F07-1D68-A7E3056088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AB6A56D3-C1E7-F2B7-8200-1D075BBAD2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27773B35-3F0A-8998-9584-49821E7488B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D94BEF71-A11B-3059-2FBB-103F89ACD99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文字版面配置區 8">
            <a:extLst>
              <a:ext uri="{FF2B5EF4-FFF2-40B4-BE49-F238E27FC236}">
                <a16:creationId xmlns:a16="http://schemas.microsoft.com/office/drawing/2014/main" id="{EE2CD79B-B958-641C-E0D9-EDAFE36CFCE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F8BDA6EA-2356-21F9-CB48-85A895813FE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文字版面配置區 10">
            <a:extLst>
              <a:ext uri="{FF2B5EF4-FFF2-40B4-BE49-F238E27FC236}">
                <a16:creationId xmlns:a16="http://schemas.microsoft.com/office/drawing/2014/main" id="{AB2DB7D5-3F8D-8E76-4425-C08588A7504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73C9857E-C592-CADE-C67D-5E0BAD40092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文字版面配置區 12">
            <a:extLst>
              <a:ext uri="{FF2B5EF4-FFF2-40B4-BE49-F238E27FC236}">
                <a16:creationId xmlns:a16="http://schemas.microsoft.com/office/drawing/2014/main" id="{D7BC785C-FD5E-1478-D055-E3D61C775B0B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文字版面配置區 13">
            <a:extLst>
              <a:ext uri="{FF2B5EF4-FFF2-40B4-BE49-F238E27FC236}">
                <a16:creationId xmlns:a16="http://schemas.microsoft.com/office/drawing/2014/main" id="{2DB2728C-89F4-1EEB-738F-54BA9FA48A2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文字版面配置區 14">
            <a:extLst>
              <a:ext uri="{FF2B5EF4-FFF2-40B4-BE49-F238E27FC236}">
                <a16:creationId xmlns:a16="http://schemas.microsoft.com/office/drawing/2014/main" id="{46D3E005-B07A-C5C7-B0AA-99AA67AE9DC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文字版面配置區 15">
            <a:extLst>
              <a:ext uri="{FF2B5EF4-FFF2-40B4-BE49-F238E27FC236}">
                <a16:creationId xmlns:a16="http://schemas.microsoft.com/office/drawing/2014/main" id="{6CC92015-F1D6-645B-12EC-FFCC06B625C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BB6244CB-3175-2BAD-B1D7-74AAA62C869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-6241705" y="0"/>
            <a:ext cx="5243014" cy="3920068"/>
          </a:xfrm>
          <a:prstGeom prst="rect">
            <a:avLst/>
          </a:prstGeom>
        </p:spPr>
      </p:pic>
      <p:pic>
        <p:nvPicPr>
          <p:cNvPr id="39" name="圖片 38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EFF0D5B9-D191-1291-B52B-7CBAF2230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780061" y="573674"/>
            <a:ext cx="556984" cy="556984"/>
          </a:xfrm>
          <a:prstGeom prst="rect">
            <a:avLst/>
          </a:prstGeom>
        </p:spPr>
      </p:pic>
      <p:pic>
        <p:nvPicPr>
          <p:cNvPr id="40" name="圖片 39" descr="一張含有 符號, 美工圖案, 圖形, 設計 的圖片&#10;&#10;自動產生的描述">
            <a:extLst>
              <a:ext uri="{FF2B5EF4-FFF2-40B4-BE49-F238E27FC236}">
                <a16:creationId xmlns:a16="http://schemas.microsoft.com/office/drawing/2014/main" id="{0C258193-76A1-F97E-7623-F48A2F624A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935198" y="573674"/>
            <a:ext cx="556984" cy="556984"/>
          </a:xfrm>
          <a:prstGeom prst="rect">
            <a:avLst/>
          </a:prstGeom>
        </p:spPr>
      </p:pic>
      <p:pic>
        <p:nvPicPr>
          <p:cNvPr id="41" name="圖片 40" descr="一張含有 手語, 手 的圖片&#10;&#10;自動產生的描述">
            <a:extLst>
              <a:ext uri="{FF2B5EF4-FFF2-40B4-BE49-F238E27FC236}">
                <a16:creationId xmlns:a16="http://schemas.microsoft.com/office/drawing/2014/main" id="{D25DFA12-CF62-A07A-7345-FB1BAC63D2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45472" y="573674"/>
            <a:ext cx="556984" cy="556984"/>
          </a:xfrm>
          <a:prstGeom prst="rect">
            <a:avLst/>
          </a:prstGeom>
        </p:spPr>
      </p:pic>
      <p:pic>
        <p:nvPicPr>
          <p:cNvPr id="42" name="圖片 41" descr="一張含有 美工圖案, 符號, 圖形, 設計 的圖片&#10;&#10;自動產生的描述">
            <a:extLst>
              <a:ext uri="{FF2B5EF4-FFF2-40B4-BE49-F238E27FC236}">
                <a16:creationId xmlns:a16="http://schemas.microsoft.com/office/drawing/2014/main" id="{C7607EC9-DC02-CF50-E559-2042FDC353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090335" y="573674"/>
            <a:ext cx="556984" cy="556984"/>
          </a:xfrm>
          <a:prstGeom prst="rect">
            <a:avLst/>
          </a:prstGeom>
        </p:spPr>
      </p:pic>
      <p:pic>
        <p:nvPicPr>
          <p:cNvPr id="43" name="圖片 42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D490838D-D1F5-FD40-082B-70594331D8B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624924" y="573674"/>
            <a:ext cx="556984" cy="556984"/>
          </a:xfrm>
          <a:prstGeom prst="rect">
            <a:avLst/>
          </a:prstGeom>
        </p:spPr>
      </p:pic>
      <p:grpSp>
        <p:nvGrpSpPr>
          <p:cNvPr id="44" name="群組 43">
            <a:extLst>
              <a:ext uri="{FF2B5EF4-FFF2-40B4-BE49-F238E27FC236}">
                <a16:creationId xmlns:a16="http://schemas.microsoft.com/office/drawing/2014/main" id="{65994081-B444-0855-257E-887530EBE1B1}"/>
              </a:ext>
            </a:extLst>
          </p:cNvPr>
          <p:cNvGrpSpPr/>
          <p:nvPr/>
        </p:nvGrpSpPr>
        <p:grpSpPr>
          <a:xfrm flipH="1">
            <a:off x="-5647489" y="1615720"/>
            <a:ext cx="946662" cy="572252"/>
            <a:chOff x="165517" y="4044729"/>
            <a:chExt cx="1864399" cy="1080000"/>
          </a:xfrm>
        </p:grpSpPr>
        <p:pic>
          <p:nvPicPr>
            <p:cNvPr id="45" name="圖片 44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E36EDCF3-4828-1FA1-9DAC-997E5504AB23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65517" y="4044729"/>
              <a:ext cx="1080000" cy="1080000"/>
            </a:xfrm>
            <a:prstGeom prst="rect">
              <a:avLst/>
            </a:prstGeom>
          </p:spPr>
        </p:pic>
        <p:pic>
          <p:nvPicPr>
            <p:cNvPr id="46" name="圖片 45" descr="一張含有 手語, 手 的圖片&#10;&#10;自動產生的描述">
              <a:extLst>
                <a:ext uri="{FF2B5EF4-FFF2-40B4-BE49-F238E27FC236}">
                  <a16:creationId xmlns:a16="http://schemas.microsoft.com/office/drawing/2014/main" id="{DF5F47C2-0828-58F2-A2B5-7F7C7CFE8A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91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669D8910-B97B-565D-8E78-68C1A0D4211F}"/>
              </a:ext>
            </a:extLst>
          </p:cNvPr>
          <p:cNvGrpSpPr/>
          <p:nvPr/>
        </p:nvGrpSpPr>
        <p:grpSpPr>
          <a:xfrm flipH="1">
            <a:off x="-4175488" y="1615719"/>
            <a:ext cx="960469" cy="572253"/>
            <a:chOff x="2002727" y="4044729"/>
            <a:chExt cx="1891588" cy="1080000"/>
          </a:xfrm>
        </p:grpSpPr>
        <p:pic>
          <p:nvPicPr>
            <p:cNvPr id="48" name="圖片 47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1A255BD3-F63A-1F13-A70A-7161C4A0FEB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002727" y="4044729"/>
              <a:ext cx="1080000" cy="1080000"/>
            </a:xfrm>
            <a:prstGeom prst="rect">
              <a:avLst/>
            </a:prstGeom>
          </p:spPr>
        </p:pic>
        <p:pic>
          <p:nvPicPr>
            <p:cNvPr id="49" name="圖片 48" descr="一張含有 手語, 手 的圖片&#10;&#10;自動產生的描述">
              <a:extLst>
                <a:ext uri="{FF2B5EF4-FFF2-40B4-BE49-F238E27FC236}">
                  <a16:creationId xmlns:a16="http://schemas.microsoft.com/office/drawing/2014/main" id="{18B7F314-12A6-8B84-CE64-65475497117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315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50" name="群組 49">
            <a:extLst>
              <a:ext uri="{FF2B5EF4-FFF2-40B4-BE49-F238E27FC236}">
                <a16:creationId xmlns:a16="http://schemas.microsoft.com/office/drawing/2014/main" id="{1A37E513-7352-55EF-A64D-1650B92FBC35}"/>
              </a:ext>
            </a:extLst>
          </p:cNvPr>
          <p:cNvGrpSpPr/>
          <p:nvPr/>
        </p:nvGrpSpPr>
        <p:grpSpPr>
          <a:xfrm flipH="1">
            <a:off x="-2707846" y="1622309"/>
            <a:ext cx="965770" cy="572252"/>
            <a:chOff x="3919695" y="4044729"/>
            <a:chExt cx="1902031" cy="1080000"/>
          </a:xfrm>
        </p:grpSpPr>
        <p:pic>
          <p:nvPicPr>
            <p:cNvPr id="51" name="圖片 50" descr="一張含有 符號, 美工圖案, 圖形, 設計 的圖片&#10;&#10;自動產生的描述">
              <a:extLst>
                <a:ext uri="{FF2B5EF4-FFF2-40B4-BE49-F238E27FC236}">
                  <a16:creationId xmlns:a16="http://schemas.microsoft.com/office/drawing/2014/main" id="{241B0FDC-301B-9C62-6E2F-35791362C56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19695" y="4044729"/>
              <a:ext cx="1080000" cy="1080000"/>
            </a:xfrm>
            <a:prstGeom prst="rect">
              <a:avLst/>
            </a:prstGeom>
          </p:spPr>
        </p:pic>
        <p:pic>
          <p:nvPicPr>
            <p:cNvPr id="52" name="圖片 51" descr="一張含有 手語, 手 的圖片&#10;&#10;自動產生的描述">
              <a:extLst>
                <a:ext uri="{FF2B5EF4-FFF2-40B4-BE49-F238E27FC236}">
                  <a16:creationId xmlns:a16="http://schemas.microsoft.com/office/drawing/2014/main" id="{D603D62B-1515-D7A2-E823-8989DF80C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172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53" name="群組 52">
            <a:extLst>
              <a:ext uri="{FF2B5EF4-FFF2-40B4-BE49-F238E27FC236}">
                <a16:creationId xmlns:a16="http://schemas.microsoft.com/office/drawing/2014/main" id="{EE631D74-6252-FE7C-FD63-331F71131EE6}"/>
              </a:ext>
            </a:extLst>
          </p:cNvPr>
          <p:cNvGrpSpPr/>
          <p:nvPr/>
        </p:nvGrpSpPr>
        <p:grpSpPr>
          <a:xfrm flipH="1">
            <a:off x="-5624925" y="2675033"/>
            <a:ext cx="996523" cy="577002"/>
            <a:chOff x="5761159" y="4044729"/>
            <a:chExt cx="1962598" cy="1088965"/>
          </a:xfrm>
        </p:grpSpPr>
        <p:pic>
          <p:nvPicPr>
            <p:cNvPr id="54" name="圖片 53" descr="一張含有 美工圖案, 符號, 圖形, 設計 的圖片&#10;&#10;自動產生的描述">
              <a:extLst>
                <a:ext uri="{FF2B5EF4-FFF2-40B4-BE49-F238E27FC236}">
                  <a16:creationId xmlns:a16="http://schemas.microsoft.com/office/drawing/2014/main" id="{87DE0B5B-3FD3-1689-1B4F-9000CF29FD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761159" y="4053694"/>
              <a:ext cx="1080000" cy="1080000"/>
            </a:xfrm>
            <a:prstGeom prst="rect">
              <a:avLst/>
            </a:prstGeom>
          </p:spPr>
        </p:pic>
        <p:pic>
          <p:nvPicPr>
            <p:cNvPr id="55" name="圖片 54" descr="一張含有 手語, 手 的圖片&#10;&#10;自動產生的描述">
              <a:extLst>
                <a:ext uri="{FF2B5EF4-FFF2-40B4-BE49-F238E27FC236}">
                  <a16:creationId xmlns:a16="http://schemas.microsoft.com/office/drawing/2014/main" id="{CF765B6C-033F-AF82-9D77-CFACE0520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757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56" name="群組 55">
            <a:extLst>
              <a:ext uri="{FF2B5EF4-FFF2-40B4-BE49-F238E27FC236}">
                <a16:creationId xmlns:a16="http://schemas.microsoft.com/office/drawing/2014/main" id="{565D7FAE-C6B9-9A78-04CC-978368260E7F}"/>
              </a:ext>
            </a:extLst>
          </p:cNvPr>
          <p:cNvGrpSpPr/>
          <p:nvPr/>
        </p:nvGrpSpPr>
        <p:grpSpPr>
          <a:xfrm flipH="1">
            <a:off x="-4175488" y="2693585"/>
            <a:ext cx="1023317" cy="577002"/>
            <a:chOff x="7725116" y="4044729"/>
            <a:chExt cx="2015367" cy="1088965"/>
          </a:xfrm>
        </p:grpSpPr>
        <p:pic>
          <p:nvPicPr>
            <p:cNvPr id="57" name="圖片 56" descr="一張含有 手語, 手 的圖片&#10;&#10;自動產生的描述">
              <a:extLst>
                <a:ext uri="{FF2B5EF4-FFF2-40B4-BE49-F238E27FC236}">
                  <a16:creationId xmlns:a16="http://schemas.microsoft.com/office/drawing/2014/main" id="{C1822A96-546D-894D-CF13-C34221F7557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25116" y="4053694"/>
              <a:ext cx="1080000" cy="1080000"/>
            </a:xfrm>
            <a:prstGeom prst="rect">
              <a:avLst/>
            </a:prstGeom>
          </p:spPr>
        </p:pic>
        <p:pic>
          <p:nvPicPr>
            <p:cNvPr id="58" name="圖片 57" descr="一張含有 手語, 手 的圖片&#10;&#10;自動產生的描述">
              <a:extLst>
                <a:ext uri="{FF2B5EF4-FFF2-40B4-BE49-F238E27FC236}">
                  <a16:creationId xmlns:a16="http://schemas.microsoft.com/office/drawing/2014/main" id="{943017E9-1AAE-9006-30AA-7EAF856AF46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0483" y="4044729"/>
              <a:ext cx="108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36945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E0742864-B950-7A7B-9014-EB7F250D4F0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9CFA40-955B-EFFD-5D4C-DD3044186E5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4ABB87D-892A-504F-CAF8-3F2BCDA17D4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C96ED48-025D-AEF1-90C5-DCB84F64C4A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E1972D3E-C2FB-579F-8D85-349A1172E11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文字版面配置區 6">
            <a:extLst>
              <a:ext uri="{FF2B5EF4-FFF2-40B4-BE49-F238E27FC236}">
                <a16:creationId xmlns:a16="http://schemas.microsoft.com/office/drawing/2014/main" id="{6E9B674F-1DDE-7949-D5AA-421CB6E6D1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文字版面配置區 7">
            <a:extLst>
              <a:ext uri="{FF2B5EF4-FFF2-40B4-BE49-F238E27FC236}">
                <a16:creationId xmlns:a16="http://schemas.microsoft.com/office/drawing/2014/main" id="{98604DB6-38E9-7564-FC35-582B9B78DC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文字版面配置區 8">
            <a:extLst>
              <a:ext uri="{FF2B5EF4-FFF2-40B4-BE49-F238E27FC236}">
                <a16:creationId xmlns:a16="http://schemas.microsoft.com/office/drawing/2014/main" id="{06A56A0A-24B6-90D6-5AC4-5692B976CAB9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文字版面配置區 9">
            <a:extLst>
              <a:ext uri="{FF2B5EF4-FFF2-40B4-BE49-F238E27FC236}">
                <a16:creationId xmlns:a16="http://schemas.microsoft.com/office/drawing/2014/main" id="{F1C70251-57FA-9E37-A1C4-D426B71906D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文字版面配置區 10">
            <a:extLst>
              <a:ext uri="{FF2B5EF4-FFF2-40B4-BE49-F238E27FC236}">
                <a16:creationId xmlns:a16="http://schemas.microsoft.com/office/drawing/2014/main" id="{5884512D-E7D1-916B-A8CD-6B732F556C1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文字版面配置區 11">
            <a:extLst>
              <a:ext uri="{FF2B5EF4-FFF2-40B4-BE49-F238E27FC236}">
                <a16:creationId xmlns:a16="http://schemas.microsoft.com/office/drawing/2014/main" id="{C708B678-4017-257C-9D2C-81CF80C4B206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文字版面配置區 12">
            <a:extLst>
              <a:ext uri="{FF2B5EF4-FFF2-40B4-BE49-F238E27FC236}">
                <a16:creationId xmlns:a16="http://schemas.microsoft.com/office/drawing/2014/main" id="{BEAEB8C9-837E-6F69-C3A2-041245BF8BB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4" name="文字版面配置區 13">
            <a:extLst>
              <a:ext uri="{FF2B5EF4-FFF2-40B4-BE49-F238E27FC236}">
                <a16:creationId xmlns:a16="http://schemas.microsoft.com/office/drawing/2014/main" id="{85D1803C-A889-D0F9-7110-A3912418864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5" name="文字版面配置區 14">
            <a:extLst>
              <a:ext uri="{FF2B5EF4-FFF2-40B4-BE49-F238E27FC236}">
                <a16:creationId xmlns:a16="http://schemas.microsoft.com/office/drawing/2014/main" id="{18B5493E-4CAF-12E4-09F2-79767E7E3D4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6" name="文字版面配置區 15">
            <a:extLst>
              <a:ext uri="{FF2B5EF4-FFF2-40B4-BE49-F238E27FC236}">
                <a16:creationId xmlns:a16="http://schemas.microsoft.com/office/drawing/2014/main" id="{2D45F963-6E33-749B-ED36-D3371937BA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9935DF86-A023-55C6-D191-897B2800D66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-6241705" y="0"/>
            <a:ext cx="5243014" cy="3920068"/>
          </a:xfrm>
          <a:prstGeom prst="rect">
            <a:avLst/>
          </a:prstGeom>
        </p:spPr>
      </p:pic>
      <p:pic>
        <p:nvPicPr>
          <p:cNvPr id="38" name="圖片 37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EB7930D4-6072-C8C1-9A91-9DF8DF7A29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780061" y="573674"/>
            <a:ext cx="556984" cy="556984"/>
          </a:xfrm>
          <a:prstGeom prst="rect">
            <a:avLst/>
          </a:prstGeom>
        </p:spPr>
      </p:pic>
      <p:pic>
        <p:nvPicPr>
          <p:cNvPr id="39" name="圖片 38" descr="一張含有 符號, 美工圖案, 圖形, 設計 的圖片&#10;&#10;自動產生的描述">
            <a:extLst>
              <a:ext uri="{FF2B5EF4-FFF2-40B4-BE49-F238E27FC236}">
                <a16:creationId xmlns:a16="http://schemas.microsoft.com/office/drawing/2014/main" id="{F163503F-4F87-E0E6-A2F8-8C87AF6FC0B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935198" y="573674"/>
            <a:ext cx="556984" cy="556984"/>
          </a:xfrm>
          <a:prstGeom prst="rect">
            <a:avLst/>
          </a:prstGeom>
        </p:spPr>
      </p:pic>
      <p:pic>
        <p:nvPicPr>
          <p:cNvPr id="40" name="圖片 39" descr="一張含有 手語, 手 的圖片&#10;&#10;自動產生的描述">
            <a:extLst>
              <a:ext uri="{FF2B5EF4-FFF2-40B4-BE49-F238E27FC236}">
                <a16:creationId xmlns:a16="http://schemas.microsoft.com/office/drawing/2014/main" id="{177B7D88-E3CA-7CB0-5ACE-9E81B876C5D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45472" y="573674"/>
            <a:ext cx="556984" cy="556984"/>
          </a:xfrm>
          <a:prstGeom prst="rect">
            <a:avLst/>
          </a:prstGeom>
        </p:spPr>
      </p:pic>
      <p:pic>
        <p:nvPicPr>
          <p:cNvPr id="41" name="圖片 40" descr="一張含有 美工圖案, 符號, 圖形, 設計 的圖片&#10;&#10;自動產生的描述">
            <a:extLst>
              <a:ext uri="{FF2B5EF4-FFF2-40B4-BE49-F238E27FC236}">
                <a16:creationId xmlns:a16="http://schemas.microsoft.com/office/drawing/2014/main" id="{E1F24EE5-111A-53D7-2FEE-79B422A3C2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090335" y="573674"/>
            <a:ext cx="556984" cy="556984"/>
          </a:xfrm>
          <a:prstGeom prst="rect">
            <a:avLst/>
          </a:prstGeom>
        </p:spPr>
      </p:pic>
      <p:pic>
        <p:nvPicPr>
          <p:cNvPr id="42" name="圖片 41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55D69255-919C-5F14-C0F3-4F01AA4241D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624924" y="573674"/>
            <a:ext cx="556984" cy="556984"/>
          </a:xfrm>
          <a:prstGeom prst="rect">
            <a:avLst/>
          </a:prstGeom>
        </p:spPr>
      </p:pic>
      <p:grpSp>
        <p:nvGrpSpPr>
          <p:cNvPr id="43" name="群組 42">
            <a:extLst>
              <a:ext uri="{FF2B5EF4-FFF2-40B4-BE49-F238E27FC236}">
                <a16:creationId xmlns:a16="http://schemas.microsoft.com/office/drawing/2014/main" id="{3F275B4F-82AE-D7B1-98EE-CC652B08CCA4}"/>
              </a:ext>
            </a:extLst>
          </p:cNvPr>
          <p:cNvGrpSpPr/>
          <p:nvPr/>
        </p:nvGrpSpPr>
        <p:grpSpPr>
          <a:xfrm flipH="1">
            <a:off x="-5647489" y="1615720"/>
            <a:ext cx="946662" cy="572252"/>
            <a:chOff x="165517" y="4044729"/>
            <a:chExt cx="1864399" cy="1080000"/>
          </a:xfrm>
        </p:grpSpPr>
        <p:pic>
          <p:nvPicPr>
            <p:cNvPr id="44" name="圖片 43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74262661-4E7D-D834-FEAA-2E4A5A7BF55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65517" y="4044729"/>
              <a:ext cx="1080000" cy="1080000"/>
            </a:xfrm>
            <a:prstGeom prst="rect">
              <a:avLst/>
            </a:prstGeom>
          </p:spPr>
        </p:pic>
        <p:pic>
          <p:nvPicPr>
            <p:cNvPr id="45" name="圖片 44" descr="一張含有 手語, 手 的圖片&#10;&#10;自動產生的描述">
              <a:extLst>
                <a:ext uri="{FF2B5EF4-FFF2-40B4-BE49-F238E27FC236}">
                  <a16:creationId xmlns:a16="http://schemas.microsoft.com/office/drawing/2014/main" id="{5B597BE0-63FB-53B0-DDA3-9FB30DB5E4B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91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46" name="群組 45">
            <a:extLst>
              <a:ext uri="{FF2B5EF4-FFF2-40B4-BE49-F238E27FC236}">
                <a16:creationId xmlns:a16="http://schemas.microsoft.com/office/drawing/2014/main" id="{0C8CE413-3D5F-0161-8F57-EAC4EFF48E6C}"/>
              </a:ext>
            </a:extLst>
          </p:cNvPr>
          <p:cNvGrpSpPr/>
          <p:nvPr/>
        </p:nvGrpSpPr>
        <p:grpSpPr>
          <a:xfrm flipH="1">
            <a:off x="-4175488" y="1615719"/>
            <a:ext cx="960469" cy="572253"/>
            <a:chOff x="2002727" y="4044729"/>
            <a:chExt cx="1891588" cy="1080000"/>
          </a:xfrm>
        </p:grpSpPr>
        <p:pic>
          <p:nvPicPr>
            <p:cNvPr id="47" name="圖片 46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C1B8F3F9-9F0D-FF6B-58F8-9E276B10950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002727" y="4044729"/>
              <a:ext cx="1080000" cy="1080000"/>
            </a:xfrm>
            <a:prstGeom prst="rect">
              <a:avLst/>
            </a:prstGeom>
          </p:spPr>
        </p:pic>
        <p:pic>
          <p:nvPicPr>
            <p:cNvPr id="48" name="圖片 47" descr="一張含有 手語, 手 的圖片&#10;&#10;自動產生的描述">
              <a:extLst>
                <a:ext uri="{FF2B5EF4-FFF2-40B4-BE49-F238E27FC236}">
                  <a16:creationId xmlns:a16="http://schemas.microsoft.com/office/drawing/2014/main" id="{20D47782-8CF3-0C48-6FD2-5D25CEF689A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315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49" name="群組 48">
            <a:extLst>
              <a:ext uri="{FF2B5EF4-FFF2-40B4-BE49-F238E27FC236}">
                <a16:creationId xmlns:a16="http://schemas.microsoft.com/office/drawing/2014/main" id="{D948BBE6-8F31-9F2E-29FF-BAB549D78088}"/>
              </a:ext>
            </a:extLst>
          </p:cNvPr>
          <p:cNvGrpSpPr/>
          <p:nvPr/>
        </p:nvGrpSpPr>
        <p:grpSpPr>
          <a:xfrm flipH="1">
            <a:off x="-2707846" y="1622309"/>
            <a:ext cx="965770" cy="572252"/>
            <a:chOff x="3919695" y="4044729"/>
            <a:chExt cx="1902031" cy="1080000"/>
          </a:xfrm>
        </p:grpSpPr>
        <p:pic>
          <p:nvPicPr>
            <p:cNvPr id="50" name="圖片 49" descr="一張含有 符號, 美工圖案, 圖形, 設計 的圖片&#10;&#10;自動產生的描述">
              <a:extLst>
                <a:ext uri="{FF2B5EF4-FFF2-40B4-BE49-F238E27FC236}">
                  <a16:creationId xmlns:a16="http://schemas.microsoft.com/office/drawing/2014/main" id="{A2E13F01-6243-746F-9878-BABFB477220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19695" y="4044729"/>
              <a:ext cx="1080000" cy="1080000"/>
            </a:xfrm>
            <a:prstGeom prst="rect">
              <a:avLst/>
            </a:prstGeom>
          </p:spPr>
        </p:pic>
        <p:pic>
          <p:nvPicPr>
            <p:cNvPr id="51" name="圖片 50" descr="一張含有 手語, 手 的圖片&#10;&#10;自動產生的描述">
              <a:extLst>
                <a:ext uri="{FF2B5EF4-FFF2-40B4-BE49-F238E27FC236}">
                  <a16:creationId xmlns:a16="http://schemas.microsoft.com/office/drawing/2014/main" id="{93E2FFE4-5075-7A18-6AD5-4142DF0E8E2E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172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1D2D6B48-903F-3B65-51C5-73F87175AC88}"/>
              </a:ext>
            </a:extLst>
          </p:cNvPr>
          <p:cNvGrpSpPr/>
          <p:nvPr/>
        </p:nvGrpSpPr>
        <p:grpSpPr>
          <a:xfrm flipH="1">
            <a:off x="-5624925" y="2675033"/>
            <a:ext cx="996523" cy="577002"/>
            <a:chOff x="5761159" y="4044729"/>
            <a:chExt cx="1962598" cy="1088965"/>
          </a:xfrm>
        </p:grpSpPr>
        <p:pic>
          <p:nvPicPr>
            <p:cNvPr id="53" name="圖片 52" descr="一張含有 美工圖案, 符號, 圖形, 設計 的圖片&#10;&#10;自動產生的描述">
              <a:extLst>
                <a:ext uri="{FF2B5EF4-FFF2-40B4-BE49-F238E27FC236}">
                  <a16:creationId xmlns:a16="http://schemas.microsoft.com/office/drawing/2014/main" id="{208C4A18-66C6-F5EA-5667-1FD7E70A6F2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761159" y="4053694"/>
              <a:ext cx="1080000" cy="1080000"/>
            </a:xfrm>
            <a:prstGeom prst="rect">
              <a:avLst/>
            </a:prstGeom>
          </p:spPr>
        </p:pic>
        <p:pic>
          <p:nvPicPr>
            <p:cNvPr id="54" name="圖片 53" descr="一張含有 手語, 手 的圖片&#10;&#10;自動產生的描述">
              <a:extLst>
                <a:ext uri="{FF2B5EF4-FFF2-40B4-BE49-F238E27FC236}">
                  <a16:creationId xmlns:a16="http://schemas.microsoft.com/office/drawing/2014/main" id="{CF176AA2-09A5-61EC-3D73-6D46AF22191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757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55" name="群組 54">
            <a:extLst>
              <a:ext uri="{FF2B5EF4-FFF2-40B4-BE49-F238E27FC236}">
                <a16:creationId xmlns:a16="http://schemas.microsoft.com/office/drawing/2014/main" id="{1773C2D3-0737-58A0-BC1B-49784A42A972}"/>
              </a:ext>
            </a:extLst>
          </p:cNvPr>
          <p:cNvGrpSpPr/>
          <p:nvPr/>
        </p:nvGrpSpPr>
        <p:grpSpPr>
          <a:xfrm flipH="1">
            <a:off x="-4175488" y="2693585"/>
            <a:ext cx="1023317" cy="577002"/>
            <a:chOff x="7725116" y="4044729"/>
            <a:chExt cx="2015367" cy="1088965"/>
          </a:xfrm>
        </p:grpSpPr>
        <p:pic>
          <p:nvPicPr>
            <p:cNvPr id="56" name="圖片 55" descr="一張含有 手語, 手 的圖片&#10;&#10;自動產生的描述">
              <a:extLst>
                <a:ext uri="{FF2B5EF4-FFF2-40B4-BE49-F238E27FC236}">
                  <a16:creationId xmlns:a16="http://schemas.microsoft.com/office/drawing/2014/main" id="{4B3D1FD5-D2A2-C4DC-4B0E-91643667B4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25116" y="4053694"/>
              <a:ext cx="1080000" cy="1080000"/>
            </a:xfrm>
            <a:prstGeom prst="rect">
              <a:avLst/>
            </a:prstGeom>
          </p:spPr>
        </p:pic>
        <p:pic>
          <p:nvPicPr>
            <p:cNvPr id="57" name="圖片 56" descr="一張含有 手語, 手 的圖片&#10;&#10;自動產生的描述">
              <a:extLst>
                <a:ext uri="{FF2B5EF4-FFF2-40B4-BE49-F238E27FC236}">
                  <a16:creationId xmlns:a16="http://schemas.microsoft.com/office/drawing/2014/main" id="{EDA60B37-73AD-AB3E-C743-102C65B6B9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0483" y="4044729"/>
              <a:ext cx="1080000" cy="108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7138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圖片 29">
            <a:extLst>
              <a:ext uri="{FF2B5EF4-FFF2-40B4-BE49-F238E27FC236}">
                <a16:creationId xmlns:a16="http://schemas.microsoft.com/office/drawing/2014/main" id="{62378797-07EE-DFB2-EE49-3EFD3412F87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0" y="4394738"/>
            <a:ext cx="6297714" cy="5511262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FD83AA81-D714-C57F-F30D-9E394AE5EAB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98665" y="58720"/>
            <a:ext cx="5035732" cy="4005419"/>
          </a:xfrm>
          <a:prstGeom prst="rect">
            <a:avLst/>
          </a:prstGeom>
        </p:spPr>
      </p:pic>
      <p:pic>
        <p:nvPicPr>
          <p:cNvPr id="51" name="圖片 50">
            <a:extLst>
              <a:ext uri="{FF2B5EF4-FFF2-40B4-BE49-F238E27FC236}">
                <a16:creationId xmlns:a16="http://schemas.microsoft.com/office/drawing/2014/main" id="{45638403-D77A-EF90-A5C8-8C81E5EDBE5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241705" y="0"/>
            <a:ext cx="5243014" cy="3920068"/>
          </a:xfrm>
          <a:prstGeom prst="rect">
            <a:avLst/>
          </a:prstGeom>
        </p:spPr>
      </p:pic>
      <p:pic>
        <p:nvPicPr>
          <p:cNvPr id="52" name="圖片 51">
            <a:extLst>
              <a:ext uri="{FF2B5EF4-FFF2-40B4-BE49-F238E27FC236}">
                <a16:creationId xmlns:a16="http://schemas.microsoft.com/office/drawing/2014/main" id="{5D94FE75-2627-9439-3056-C7EE09E9E75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6241705" y="4401801"/>
            <a:ext cx="5243014" cy="3920068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06621268-0E52-50AC-7E3C-3A44CC45BD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3471" y="971016"/>
            <a:ext cx="2737341" cy="2597121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B9DC8A61-B855-6C40-546E-586CB5FBAB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42125" y="5257128"/>
            <a:ext cx="2731245" cy="2017951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0B53F8BA-E209-0678-1721-328219E7DB0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2125" y="7606021"/>
            <a:ext cx="2749534" cy="2011854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D1D6B4AD-3942-5605-967F-B6B62A30DD2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251515" y="5263315"/>
            <a:ext cx="2731245" cy="2011854"/>
          </a:xfrm>
          <a:prstGeom prst="rect">
            <a:avLst/>
          </a:prstGeom>
        </p:spPr>
      </p:pic>
      <p:pic>
        <p:nvPicPr>
          <p:cNvPr id="53" name="圖片 52">
            <a:extLst>
              <a:ext uri="{FF2B5EF4-FFF2-40B4-BE49-F238E27FC236}">
                <a16:creationId xmlns:a16="http://schemas.microsoft.com/office/drawing/2014/main" id="{B8CA5B73-AF57-740E-3CA8-CFD8B3081D9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-5977888" y="5135391"/>
            <a:ext cx="701101" cy="755970"/>
          </a:xfrm>
          <a:prstGeom prst="rect">
            <a:avLst/>
          </a:prstGeom>
        </p:spPr>
      </p:pic>
      <p:pic>
        <p:nvPicPr>
          <p:cNvPr id="54" name="圖片 53">
            <a:extLst>
              <a:ext uri="{FF2B5EF4-FFF2-40B4-BE49-F238E27FC236}">
                <a16:creationId xmlns:a16="http://schemas.microsoft.com/office/drawing/2014/main" id="{61744CB0-BC2F-4948-0795-E5787048AA6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4978616" y="5135391"/>
            <a:ext cx="701101" cy="755970"/>
          </a:xfrm>
          <a:prstGeom prst="rect">
            <a:avLst/>
          </a:prstGeom>
        </p:spPr>
      </p:pic>
      <p:pic>
        <p:nvPicPr>
          <p:cNvPr id="55" name="圖片 54">
            <a:extLst>
              <a:ext uri="{FF2B5EF4-FFF2-40B4-BE49-F238E27FC236}">
                <a16:creationId xmlns:a16="http://schemas.microsoft.com/office/drawing/2014/main" id="{494FC106-657E-3743-54A1-2B516221F57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3979344" y="5135391"/>
            <a:ext cx="701101" cy="755970"/>
          </a:xfrm>
          <a:prstGeom prst="rect">
            <a:avLst/>
          </a:prstGeom>
        </p:spPr>
      </p:pic>
      <p:pic>
        <p:nvPicPr>
          <p:cNvPr id="56" name="圖片 55">
            <a:extLst>
              <a:ext uri="{FF2B5EF4-FFF2-40B4-BE49-F238E27FC236}">
                <a16:creationId xmlns:a16="http://schemas.microsoft.com/office/drawing/2014/main" id="{3FE731FF-23AE-995D-41DC-F35F5CA8ECE2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-2980072" y="5135391"/>
            <a:ext cx="701101" cy="755970"/>
          </a:xfrm>
          <a:prstGeom prst="rect">
            <a:avLst/>
          </a:prstGeom>
        </p:spPr>
      </p:pic>
      <p:pic>
        <p:nvPicPr>
          <p:cNvPr id="57" name="圖片 56">
            <a:extLst>
              <a:ext uri="{FF2B5EF4-FFF2-40B4-BE49-F238E27FC236}">
                <a16:creationId xmlns:a16="http://schemas.microsoft.com/office/drawing/2014/main" id="{8116D66B-36A6-76D7-1845-AF3C7122ED48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-1980801" y="5138440"/>
            <a:ext cx="701101" cy="749873"/>
          </a:xfrm>
          <a:prstGeom prst="rect">
            <a:avLst/>
          </a:prstGeom>
        </p:spPr>
      </p:pic>
      <p:pic>
        <p:nvPicPr>
          <p:cNvPr id="58" name="圖片 57">
            <a:extLst>
              <a:ext uri="{FF2B5EF4-FFF2-40B4-BE49-F238E27FC236}">
                <a16:creationId xmlns:a16="http://schemas.microsoft.com/office/drawing/2014/main" id="{0F567723-2814-ECBA-F562-8FE32AE1601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-4984661" y="6171728"/>
            <a:ext cx="701101" cy="749873"/>
          </a:xfrm>
          <a:prstGeom prst="rect">
            <a:avLst/>
          </a:prstGeom>
        </p:spPr>
      </p:pic>
      <p:pic>
        <p:nvPicPr>
          <p:cNvPr id="59" name="圖片 58">
            <a:extLst>
              <a:ext uri="{FF2B5EF4-FFF2-40B4-BE49-F238E27FC236}">
                <a16:creationId xmlns:a16="http://schemas.microsoft.com/office/drawing/2014/main" id="{2022E7AD-89AB-D70C-D9E9-E06D70AF858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-3962008" y="6168679"/>
            <a:ext cx="701101" cy="755970"/>
          </a:xfrm>
          <a:prstGeom prst="rect">
            <a:avLst/>
          </a:prstGeom>
        </p:spPr>
      </p:pic>
      <p:pic>
        <p:nvPicPr>
          <p:cNvPr id="60" name="圖片 59">
            <a:extLst>
              <a:ext uri="{FF2B5EF4-FFF2-40B4-BE49-F238E27FC236}">
                <a16:creationId xmlns:a16="http://schemas.microsoft.com/office/drawing/2014/main" id="{E61A36B0-B484-FD89-6EE0-335910D530F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-2980072" y="6168679"/>
            <a:ext cx="701101" cy="755970"/>
          </a:xfrm>
          <a:prstGeom prst="rect">
            <a:avLst/>
          </a:prstGeom>
        </p:spPr>
      </p:pic>
      <p:pic>
        <p:nvPicPr>
          <p:cNvPr id="61" name="圖片 60">
            <a:extLst>
              <a:ext uri="{FF2B5EF4-FFF2-40B4-BE49-F238E27FC236}">
                <a16:creationId xmlns:a16="http://schemas.microsoft.com/office/drawing/2014/main" id="{12C15AE7-98A9-1334-59E4-7DAAAF814D1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-2072250" y="6168679"/>
            <a:ext cx="883997" cy="755970"/>
          </a:xfrm>
          <a:prstGeom prst="rect">
            <a:avLst/>
          </a:prstGeom>
        </p:spPr>
      </p:pic>
      <p:pic>
        <p:nvPicPr>
          <p:cNvPr id="62" name="圖片 61">
            <a:extLst>
              <a:ext uri="{FF2B5EF4-FFF2-40B4-BE49-F238E27FC236}">
                <a16:creationId xmlns:a16="http://schemas.microsoft.com/office/drawing/2014/main" id="{08CA3FDF-4F9A-38D5-CF09-DC7431F84C64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-5977889" y="6171728"/>
            <a:ext cx="701101" cy="749873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93EF1501-5626-F591-E2BE-3F9D0A4DF3F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-6093183" y="7234531"/>
            <a:ext cx="896190" cy="853514"/>
          </a:xfrm>
          <a:prstGeom prst="rect">
            <a:avLst/>
          </a:prstGeom>
        </p:spPr>
      </p:pic>
      <p:pic>
        <p:nvPicPr>
          <p:cNvPr id="8" name="圖片 7">
            <a:extLst>
              <a:ext uri="{FF2B5EF4-FFF2-40B4-BE49-F238E27FC236}">
                <a16:creationId xmlns:a16="http://schemas.microsoft.com/office/drawing/2014/main" id="{EDBF0551-0ACF-1185-64A0-E07D12CD623D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-5089783" y="7234531"/>
            <a:ext cx="896190" cy="853514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F4592CAA-F4D7-BE28-D194-93A3B4E6D03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-4086382" y="7234531"/>
            <a:ext cx="896190" cy="853514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C345ABAA-AE80-5182-7348-633411CA8E02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-2505600" y="2751310"/>
            <a:ext cx="581297" cy="581297"/>
          </a:xfrm>
          <a:prstGeom prst="rect">
            <a:avLst/>
          </a:prstGeom>
        </p:spPr>
      </p:pic>
      <p:grpSp>
        <p:nvGrpSpPr>
          <p:cNvPr id="25" name="群組 24">
            <a:extLst>
              <a:ext uri="{FF2B5EF4-FFF2-40B4-BE49-F238E27FC236}">
                <a16:creationId xmlns:a16="http://schemas.microsoft.com/office/drawing/2014/main" id="{8A4C195B-C07A-A193-EDF6-A5F0F22D8E11}"/>
              </a:ext>
            </a:extLst>
          </p:cNvPr>
          <p:cNvGrpSpPr/>
          <p:nvPr/>
        </p:nvGrpSpPr>
        <p:grpSpPr>
          <a:xfrm flipH="1">
            <a:off x="-5647489" y="1615719"/>
            <a:ext cx="1070761" cy="647269"/>
            <a:chOff x="165517" y="4044729"/>
            <a:chExt cx="1864399" cy="1080000"/>
          </a:xfrm>
        </p:grpSpPr>
        <p:pic>
          <p:nvPicPr>
            <p:cNvPr id="26" name="圖片 25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92CC4D78-98BC-2AA0-3C2B-40A6E3FCBA9E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165517" y="4044729"/>
              <a:ext cx="1080000" cy="1080000"/>
            </a:xfrm>
            <a:prstGeom prst="rect">
              <a:avLst/>
            </a:prstGeom>
          </p:spPr>
        </p:pic>
        <p:pic>
          <p:nvPicPr>
            <p:cNvPr id="27" name="圖片 26" descr="一張含有 手語, 手 的圖片&#10;&#10;自動產生的描述">
              <a:extLst>
                <a:ext uri="{FF2B5EF4-FFF2-40B4-BE49-F238E27FC236}">
                  <a16:creationId xmlns:a16="http://schemas.microsoft.com/office/drawing/2014/main" id="{7C961E9D-24A9-059D-199C-3C70FA74DB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991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E55ECCF7-151C-7846-B01D-B809C51189DA}"/>
              </a:ext>
            </a:extLst>
          </p:cNvPr>
          <p:cNvGrpSpPr/>
          <p:nvPr/>
        </p:nvGrpSpPr>
        <p:grpSpPr>
          <a:xfrm flipH="1">
            <a:off x="-4175487" y="1615719"/>
            <a:ext cx="1086377" cy="647270"/>
            <a:chOff x="2002727" y="4044729"/>
            <a:chExt cx="1891588" cy="1080000"/>
          </a:xfrm>
        </p:grpSpPr>
        <p:pic>
          <p:nvPicPr>
            <p:cNvPr id="33" name="圖片 32" descr="一張含有 符號, 標誌, 美工圖案, 圖形 的圖片&#10;&#10;自動產生的描述">
              <a:extLst>
                <a:ext uri="{FF2B5EF4-FFF2-40B4-BE49-F238E27FC236}">
                  <a16:creationId xmlns:a16="http://schemas.microsoft.com/office/drawing/2014/main" id="{7F74EF93-C437-E7BB-4F09-233D4EEE5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2002727" y="4044729"/>
              <a:ext cx="1080000" cy="1080000"/>
            </a:xfrm>
            <a:prstGeom prst="rect">
              <a:avLst/>
            </a:prstGeom>
          </p:spPr>
        </p:pic>
        <p:pic>
          <p:nvPicPr>
            <p:cNvPr id="34" name="圖片 33" descr="一張含有 手語, 手 的圖片&#10;&#10;自動產生的描述">
              <a:extLst>
                <a:ext uri="{FF2B5EF4-FFF2-40B4-BE49-F238E27FC236}">
                  <a16:creationId xmlns:a16="http://schemas.microsoft.com/office/drawing/2014/main" id="{E220C482-31B9-5AC0-0A44-378751A9F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14315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35" name="群組 34">
            <a:extLst>
              <a:ext uri="{FF2B5EF4-FFF2-40B4-BE49-F238E27FC236}">
                <a16:creationId xmlns:a16="http://schemas.microsoft.com/office/drawing/2014/main" id="{2F6274FB-FFC1-E2DB-E2AA-67D0CDEA6379}"/>
              </a:ext>
            </a:extLst>
          </p:cNvPr>
          <p:cNvGrpSpPr/>
          <p:nvPr/>
        </p:nvGrpSpPr>
        <p:grpSpPr>
          <a:xfrm flipH="1">
            <a:off x="-2707846" y="1622308"/>
            <a:ext cx="1092374" cy="647269"/>
            <a:chOff x="3919695" y="4044729"/>
            <a:chExt cx="1902031" cy="1080000"/>
          </a:xfrm>
        </p:grpSpPr>
        <p:pic>
          <p:nvPicPr>
            <p:cNvPr id="36" name="圖片 35" descr="一張含有 符號, 美工圖案, 圖形, 設計 的圖片&#10;&#10;自動產生的描述">
              <a:extLst>
                <a:ext uri="{FF2B5EF4-FFF2-40B4-BE49-F238E27FC236}">
                  <a16:creationId xmlns:a16="http://schemas.microsoft.com/office/drawing/2014/main" id="{F0EF9672-9F4D-B13E-3B74-22C4ABD7E26D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3919695" y="4044729"/>
              <a:ext cx="1080000" cy="1080000"/>
            </a:xfrm>
            <a:prstGeom prst="rect">
              <a:avLst/>
            </a:prstGeom>
          </p:spPr>
        </p:pic>
        <p:pic>
          <p:nvPicPr>
            <p:cNvPr id="37" name="圖片 36" descr="一張含有 手語, 手 的圖片&#10;&#10;自動產生的描述">
              <a:extLst>
                <a:ext uri="{FF2B5EF4-FFF2-40B4-BE49-F238E27FC236}">
                  <a16:creationId xmlns:a16="http://schemas.microsoft.com/office/drawing/2014/main" id="{BAE6155C-5A0B-268F-9CEF-2950621E43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1726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DC293CA8-ECD4-7B20-B0D1-956B00615F8E}"/>
              </a:ext>
            </a:extLst>
          </p:cNvPr>
          <p:cNvGrpSpPr/>
          <p:nvPr/>
        </p:nvGrpSpPr>
        <p:grpSpPr>
          <a:xfrm flipH="1">
            <a:off x="-5624924" y="2675033"/>
            <a:ext cx="1127159" cy="652642"/>
            <a:chOff x="5761159" y="4044729"/>
            <a:chExt cx="1962598" cy="1088965"/>
          </a:xfrm>
        </p:grpSpPr>
        <p:pic>
          <p:nvPicPr>
            <p:cNvPr id="39" name="圖片 38" descr="一張含有 美工圖案, 符號, 圖形, 設計 的圖片&#10;&#10;自動產生的描述">
              <a:extLst>
                <a:ext uri="{FF2B5EF4-FFF2-40B4-BE49-F238E27FC236}">
                  <a16:creationId xmlns:a16="http://schemas.microsoft.com/office/drawing/2014/main" id="{E0887320-D42C-230F-9C81-9FC2D04EE58D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5761159" y="4053694"/>
              <a:ext cx="1080000" cy="1080000"/>
            </a:xfrm>
            <a:prstGeom prst="rect">
              <a:avLst/>
            </a:prstGeom>
          </p:spPr>
        </p:pic>
        <p:pic>
          <p:nvPicPr>
            <p:cNvPr id="40" name="圖片 39" descr="一張含有 手語, 手 的圖片&#10;&#10;自動產生的描述">
              <a:extLst>
                <a:ext uri="{FF2B5EF4-FFF2-40B4-BE49-F238E27FC236}">
                  <a16:creationId xmlns:a16="http://schemas.microsoft.com/office/drawing/2014/main" id="{DA8686A7-D3EE-28F5-6D3C-8AC3A764A7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43757" y="4044729"/>
              <a:ext cx="1080000" cy="1080000"/>
            </a:xfrm>
            <a:prstGeom prst="rect">
              <a:avLst/>
            </a:prstGeom>
          </p:spPr>
        </p:pic>
      </p:grpSp>
      <p:grpSp>
        <p:nvGrpSpPr>
          <p:cNvPr id="41" name="群組 40">
            <a:extLst>
              <a:ext uri="{FF2B5EF4-FFF2-40B4-BE49-F238E27FC236}">
                <a16:creationId xmlns:a16="http://schemas.microsoft.com/office/drawing/2014/main" id="{3DA63F11-B4F8-70ED-45A5-34730ABF4FA0}"/>
              </a:ext>
            </a:extLst>
          </p:cNvPr>
          <p:cNvGrpSpPr/>
          <p:nvPr/>
        </p:nvGrpSpPr>
        <p:grpSpPr>
          <a:xfrm flipH="1">
            <a:off x="-4175487" y="2693585"/>
            <a:ext cx="1157465" cy="652642"/>
            <a:chOff x="7725116" y="4044729"/>
            <a:chExt cx="2015367" cy="1088965"/>
          </a:xfrm>
        </p:grpSpPr>
        <p:pic>
          <p:nvPicPr>
            <p:cNvPr id="42" name="圖片 41" descr="一張含有 手語, 手 的圖片&#10;&#10;自動產生的描述">
              <a:extLst>
                <a:ext uri="{FF2B5EF4-FFF2-40B4-BE49-F238E27FC236}">
                  <a16:creationId xmlns:a16="http://schemas.microsoft.com/office/drawing/2014/main" id="{4AC6580E-E395-92F1-5662-BD031525E2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25116" y="4053694"/>
              <a:ext cx="1080000" cy="1080000"/>
            </a:xfrm>
            <a:prstGeom prst="rect">
              <a:avLst/>
            </a:prstGeom>
          </p:spPr>
        </p:pic>
        <p:pic>
          <p:nvPicPr>
            <p:cNvPr id="43" name="圖片 42" descr="一張含有 手語, 手 的圖片&#10;&#10;自動產生的描述">
              <a:extLst>
                <a:ext uri="{FF2B5EF4-FFF2-40B4-BE49-F238E27FC236}">
                  <a16:creationId xmlns:a16="http://schemas.microsoft.com/office/drawing/2014/main" id="{8BAE43EE-7595-87A9-4653-574DB5A2E8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0483" y="4044729"/>
              <a:ext cx="1080000" cy="1080000"/>
            </a:xfrm>
            <a:prstGeom prst="rect">
              <a:avLst/>
            </a:prstGeom>
          </p:spPr>
        </p:pic>
      </p:grpSp>
      <p:pic>
        <p:nvPicPr>
          <p:cNvPr id="31" name="圖片 30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13621207-BE55-230A-990B-4F7C5182E2DB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4780061" y="573674"/>
            <a:ext cx="630000" cy="630000"/>
          </a:xfrm>
          <a:prstGeom prst="rect">
            <a:avLst/>
          </a:prstGeom>
        </p:spPr>
      </p:pic>
      <p:pic>
        <p:nvPicPr>
          <p:cNvPr id="32" name="圖片 31" descr="一張含有 符號, 美工圖案, 圖形, 設計 的圖片&#10;&#10;自動產生的描述">
            <a:extLst>
              <a:ext uri="{FF2B5EF4-FFF2-40B4-BE49-F238E27FC236}">
                <a16:creationId xmlns:a16="http://schemas.microsoft.com/office/drawing/2014/main" id="{D33F8BC2-E6AF-53CE-AB8C-5D92742FFF09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935198" y="573674"/>
            <a:ext cx="630000" cy="630000"/>
          </a:xfrm>
          <a:prstGeom prst="rect">
            <a:avLst/>
          </a:prstGeom>
        </p:spPr>
      </p:pic>
      <p:pic>
        <p:nvPicPr>
          <p:cNvPr id="44" name="圖片 43" descr="一張含有 手語, 手 的圖片&#10;&#10;自動產生的描述">
            <a:extLst>
              <a:ext uri="{FF2B5EF4-FFF2-40B4-BE49-F238E27FC236}">
                <a16:creationId xmlns:a16="http://schemas.microsoft.com/office/drawing/2014/main" id="{29ECB292-3A93-B761-C727-717230844A81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245472" y="573674"/>
            <a:ext cx="630000" cy="630000"/>
          </a:xfrm>
          <a:prstGeom prst="rect">
            <a:avLst/>
          </a:prstGeom>
        </p:spPr>
      </p:pic>
      <p:pic>
        <p:nvPicPr>
          <p:cNvPr id="45" name="圖片 44" descr="一張含有 美工圖案, 符號, 圖形, 設計 的圖片&#10;&#10;自動產生的描述">
            <a:extLst>
              <a:ext uri="{FF2B5EF4-FFF2-40B4-BE49-F238E27FC236}">
                <a16:creationId xmlns:a16="http://schemas.microsoft.com/office/drawing/2014/main" id="{56313017-4348-B7A0-6674-C994BE3ADACE}"/>
              </a:ext>
            </a:extLst>
          </p:cNvPr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090335" y="573674"/>
            <a:ext cx="630000" cy="630000"/>
          </a:xfrm>
          <a:prstGeom prst="rect">
            <a:avLst/>
          </a:prstGeom>
        </p:spPr>
      </p:pic>
      <p:pic>
        <p:nvPicPr>
          <p:cNvPr id="46" name="圖片 45" descr="一張含有 符號, 標誌, 美工圖案, 圖形 的圖片&#10;&#10;自動產生的描述">
            <a:extLst>
              <a:ext uri="{FF2B5EF4-FFF2-40B4-BE49-F238E27FC236}">
                <a16:creationId xmlns:a16="http://schemas.microsoft.com/office/drawing/2014/main" id="{C8FB071C-B550-F2E3-4C82-1555FE656EDC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5624924" y="573674"/>
            <a:ext cx="630000" cy="63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9594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1408</TotalTime>
  <Words>0</Words>
  <Application>Microsoft Office PowerPoint</Application>
  <PresentationFormat>A4 紙張 (210x297 公釐)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jf金萱那提2.0 八分糖</vt:lpstr>
      <vt:lpstr>jf金萱那提2.0 三分糖</vt:lpstr>
      <vt:lpstr>MS Mincho</vt:lpstr>
      <vt:lpstr>takumi-syokeifont-B</vt:lpstr>
      <vt:lpstr>Arial</vt:lpstr>
      <vt:lpstr>Calibri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加法計算練習格</dc:title>
  <dc:creator>微光教材工作室</dc:creator>
  <cp:lastModifiedBy>hsiao eliza</cp:lastModifiedBy>
  <cp:revision>10</cp:revision>
  <dcterms:created xsi:type="dcterms:W3CDTF">2023-07-30T13:42:48Z</dcterms:created>
  <dcterms:modified xsi:type="dcterms:W3CDTF">2023-11-29T08:26:43Z</dcterms:modified>
</cp:coreProperties>
</file>